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8" r:id="rId2"/>
    <p:sldId id="296" r:id="rId3"/>
    <p:sldId id="291" r:id="rId4"/>
    <p:sldId id="256" r:id="rId5"/>
    <p:sldId id="292" r:id="rId6"/>
    <p:sldId id="300" r:id="rId7"/>
    <p:sldId id="258" r:id="rId8"/>
    <p:sldId id="301" r:id="rId9"/>
    <p:sldId id="293" r:id="rId10"/>
    <p:sldId id="268" r:id="rId11"/>
    <p:sldId id="306" r:id="rId12"/>
    <p:sldId id="285" r:id="rId13"/>
    <p:sldId id="286" r:id="rId14"/>
    <p:sldId id="287" r:id="rId15"/>
    <p:sldId id="298" r:id="rId16"/>
    <p:sldId id="303" r:id="rId17"/>
    <p:sldId id="294" r:id="rId18"/>
    <p:sldId id="273" r:id="rId19"/>
    <p:sldId id="265" r:id="rId20"/>
    <p:sldId id="290" r:id="rId21"/>
    <p:sldId id="276" r:id="rId2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 snapToGrid="0">
      <p:cViewPr varScale="1">
        <p:scale>
          <a:sx n="60" d="100"/>
          <a:sy n="60" d="100"/>
        </p:scale>
        <p:origin x="2558" y="48"/>
      </p:cViewPr>
      <p:guideLst/>
    </p:cSldViewPr>
  </p:slideViewPr>
  <p:outlineViewPr>
    <p:cViewPr>
      <p:scale>
        <a:sx n="33" d="100"/>
        <a:sy n="33" d="100"/>
      </p:scale>
      <p:origin x="0" y="-1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정운(Jung-Woon Lee)" userId="7a77c1ba-f68b-41a9-838a-4d49f3828757" providerId="ADAL" clId="{4CCBE76E-7537-43D2-A709-F22549438871}"/>
    <pc:docChg chg="undo custSel modSld">
      <pc:chgData name="이정운(Jung-Woon Lee)" userId="7a77c1ba-f68b-41a9-838a-4d49f3828757" providerId="ADAL" clId="{4CCBE76E-7537-43D2-A709-F22549438871}" dt="2021-01-18T05:49:43.296" v="394"/>
      <pc:docMkLst>
        <pc:docMk/>
      </pc:docMkLst>
      <pc:sldChg chg="addSp delSp modSp mod">
        <pc:chgData name="이정운(Jung-Woon Lee)" userId="7a77c1ba-f68b-41a9-838a-4d49f3828757" providerId="ADAL" clId="{4CCBE76E-7537-43D2-A709-F22549438871}" dt="2021-01-15T03:50:22.938" v="262" actId="20577"/>
        <pc:sldMkLst>
          <pc:docMk/>
          <pc:sldMk cId="2740580556" sldId="258"/>
        </pc:sldMkLst>
        <pc:spChg chg="add mod">
          <ac:chgData name="이정운(Jung-Woon Lee)" userId="7a77c1ba-f68b-41a9-838a-4d49f3828757" providerId="ADAL" clId="{4CCBE76E-7537-43D2-A709-F22549438871}" dt="2021-01-13T06:45:07.299" v="129"/>
          <ac:spMkLst>
            <pc:docMk/>
            <pc:sldMk cId="2740580556" sldId="258"/>
            <ac:spMk id="33" creationId="{DDF68A01-9CAF-4D05-AF0F-7934A175D708}"/>
          </ac:spMkLst>
        </pc:spChg>
        <pc:spChg chg="del mod">
          <ac:chgData name="이정운(Jung-Woon Lee)" userId="7a77c1ba-f68b-41a9-838a-4d49f3828757" providerId="ADAL" clId="{4CCBE76E-7537-43D2-A709-F22549438871}" dt="2021-01-13T06:45:06.973" v="128" actId="478"/>
          <ac:spMkLst>
            <pc:docMk/>
            <pc:sldMk cId="2740580556" sldId="258"/>
            <ac:spMk id="53" creationId="{B767F697-B992-40C4-A21C-EEB68E339C3C}"/>
          </ac:spMkLst>
        </pc:spChg>
        <pc:spChg chg="mod">
          <ac:chgData name="이정운(Jung-Woon Lee)" userId="7a77c1ba-f68b-41a9-838a-4d49f3828757" providerId="ADAL" clId="{4CCBE76E-7537-43D2-A709-F22549438871}" dt="2021-01-15T03:50:22.938" v="262" actId="20577"/>
          <ac:spMkLst>
            <pc:docMk/>
            <pc:sldMk cId="2740580556" sldId="258"/>
            <ac:spMk id="54" creationId="{D775F5C9-A0AD-47A2-9CFA-01AB3B35A4B0}"/>
          </ac:spMkLst>
        </pc:spChg>
      </pc:sldChg>
      <pc:sldChg chg="modSp mod">
        <pc:chgData name="이정운(Jung-Woon Lee)" userId="7a77c1ba-f68b-41a9-838a-4d49f3828757" providerId="ADAL" clId="{4CCBE76E-7537-43D2-A709-F22549438871}" dt="2021-01-18T05:45:51.522" v="308" actId="20577"/>
        <pc:sldMkLst>
          <pc:docMk/>
          <pc:sldMk cId="1547663593" sldId="273"/>
        </pc:sldMkLst>
        <pc:spChg chg="mod">
          <ac:chgData name="이정운(Jung-Woon Lee)" userId="7a77c1ba-f68b-41a9-838a-4d49f3828757" providerId="ADAL" clId="{4CCBE76E-7537-43D2-A709-F22549438871}" dt="2021-01-18T05:45:51.522" v="308" actId="20577"/>
          <ac:spMkLst>
            <pc:docMk/>
            <pc:sldMk cId="1547663593" sldId="273"/>
            <ac:spMk id="14" creationId="{4F0E0C7C-C7EF-4066-8A82-B60272E8C523}"/>
          </ac:spMkLst>
        </pc:spChg>
      </pc:sldChg>
      <pc:sldChg chg="addSp delSp modSp mod">
        <pc:chgData name="이정운(Jung-Woon Lee)" userId="7a77c1ba-f68b-41a9-838a-4d49f3828757" providerId="ADAL" clId="{4CCBE76E-7537-43D2-A709-F22549438871}" dt="2021-01-18T05:49:43.296" v="394"/>
        <pc:sldMkLst>
          <pc:docMk/>
          <pc:sldMk cId="3719911488" sldId="285"/>
        </pc:sldMkLst>
        <pc:cxnChg chg="del">
          <ac:chgData name="이정운(Jung-Woon Lee)" userId="7a77c1ba-f68b-41a9-838a-4d49f3828757" providerId="ADAL" clId="{4CCBE76E-7537-43D2-A709-F22549438871}" dt="2021-01-18T05:49:43.088" v="393" actId="478"/>
          <ac:cxnSpMkLst>
            <pc:docMk/>
            <pc:sldMk cId="3719911488" sldId="285"/>
            <ac:cxnSpMk id="5" creationId="{3399F31D-444B-4B78-8FD7-DA062B75AC94}"/>
          </ac:cxnSpMkLst>
        </pc:cxnChg>
        <pc:cxnChg chg="add mod">
          <ac:chgData name="이정운(Jung-Woon Lee)" userId="7a77c1ba-f68b-41a9-838a-4d49f3828757" providerId="ADAL" clId="{4CCBE76E-7537-43D2-A709-F22549438871}" dt="2021-01-18T05:49:43.296" v="394"/>
          <ac:cxnSpMkLst>
            <pc:docMk/>
            <pc:sldMk cId="3719911488" sldId="285"/>
            <ac:cxnSpMk id="7" creationId="{1002C261-BB50-4C30-B21A-BFD28C419D4D}"/>
          </ac:cxnSpMkLst>
        </pc:cxnChg>
      </pc:sldChg>
      <pc:sldChg chg="addSp delSp modSp mod">
        <pc:chgData name="이정운(Jung-Woon Lee)" userId="7a77c1ba-f68b-41a9-838a-4d49f3828757" providerId="ADAL" clId="{4CCBE76E-7537-43D2-A709-F22549438871}" dt="2021-01-13T06:47:41.792" v="133"/>
        <pc:sldMkLst>
          <pc:docMk/>
          <pc:sldMk cId="1455242151" sldId="286"/>
        </pc:sldMkLst>
        <pc:spChg chg="del">
          <ac:chgData name="이정운(Jung-Woon Lee)" userId="7a77c1ba-f68b-41a9-838a-4d49f3828757" providerId="ADAL" clId="{4CCBE76E-7537-43D2-A709-F22549438871}" dt="2021-01-13T06:47:41.415" v="132" actId="478"/>
          <ac:spMkLst>
            <pc:docMk/>
            <pc:sldMk cId="1455242151" sldId="286"/>
            <ac:spMk id="3" creationId="{2E25E597-304E-4D22-B646-845C4ADB3D57}"/>
          </ac:spMkLst>
        </pc:spChg>
        <pc:spChg chg="add mod">
          <ac:chgData name="이정운(Jung-Woon Lee)" userId="7a77c1ba-f68b-41a9-838a-4d49f3828757" providerId="ADAL" clId="{4CCBE76E-7537-43D2-A709-F22549438871}" dt="2021-01-13T06:47:41.792" v="133"/>
          <ac:spMkLst>
            <pc:docMk/>
            <pc:sldMk cId="1455242151" sldId="286"/>
            <ac:spMk id="5" creationId="{3E335EDC-5CA4-415A-B749-C56D0BD43C34}"/>
          </ac:spMkLst>
        </pc:spChg>
      </pc:sldChg>
      <pc:sldChg chg="modSp mod">
        <pc:chgData name="이정운(Jung-Woon Lee)" userId="7a77c1ba-f68b-41a9-838a-4d49f3828757" providerId="ADAL" clId="{4CCBE76E-7537-43D2-A709-F22549438871}" dt="2021-01-18T05:48:02.822" v="346" actId="20577"/>
        <pc:sldMkLst>
          <pc:docMk/>
          <pc:sldMk cId="1607668723" sldId="287"/>
        </pc:sldMkLst>
        <pc:spChg chg="mod">
          <ac:chgData name="이정운(Jung-Woon Lee)" userId="7a77c1ba-f68b-41a9-838a-4d49f3828757" providerId="ADAL" clId="{4CCBE76E-7537-43D2-A709-F22549438871}" dt="2021-01-18T05:44:01.285" v="263" actId="403"/>
          <ac:spMkLst>
            <pc:docMk/>
            <pc:sldMk cId="1607668723" sldId="287"/>
            <ac:spMk id="6" creationId="{DEBFA6F5-64AB-4388-9837-DB4DB93098DE}"/>
          </ac:spMkLst>
        </pc:spChg>
        <pc:spChg chg="mod">
          <ac:chgData name="이정운(Jung-Woon Lee)" userId="7a77c1ba-f68b-41a9-838a-4d49f3828757" providerId="ADAL" clId="{4CCBE76E-7537-43D2-A709-F22549438871}" dt="2021-01-18T05:44:49.065" v="303" actId="1076"/>
          <ac:spMkLst>
            <pc:docMk/>
            <pc:sldMk cId="1607668723" sldId="287"/>
            <ac:spMk id="8" creationId="{8318E847-8CCB-4065-AC1C-ED2622D1826F}"/>
          </ac:spMkLst>
        </pc:spChg>
        <pc:spChg chg="mod">
          <ac:chgData name="이정운(Jung-Woon Lee)" userId="7a77c1ba-f68b-41a9-838a-4d49f3828757" providerId="ADAL" clId="{4CCBE76E-7537-43D2-A709-F22549438871}" dt="2021-01-18T05:48:02.822" v="346" actId="20577"/>
          <ac:spMkLst>
            <pc:docMk/>
            <pc:sldMk cId="1607668723" sldId="287"/>
            <ac:spMk id="11" creationId="{0D3F6BFF-034E-4B87-99C5-AEF5EACFE089}"/>
          </ac:spMkLst>
        </pc:spChg>
        <pc:spChg chg="mod">
          <ac:chgData name="이정운(Jung-Woon Lee)" userId="7a77c1ba-f68b-41a9-838a-4d49f3828757" providerId="ADAL" clId="{4CCBE76E-7537-43D2-A709-F22549438871}" dt="2021-01-18T05:44:12.413" v="265" actId="403"/>
          <ac:spMkLst>
            <pc:docMk/>
            <pc:sldMk cId="1607668723" sldId="287"/>
            <ac:spMk id="12" creationId="{3CDE7D61-82E7-4C87-A43B-E424C0997D0C}"/>
          </ac:spMkLst>
        </pc:spChg>
      </pc:sldChg>
      <pc:sldChg chg="addSp delSp modSp mod">
        <pc:chgData name="이정운(Jung-Woon Lee)" userId="7a77c1ba-f68b-41a9-838a-4d49f3828757" providerId="ADAL" clId="{4CCBE76E-7537-43D2-A709-F22549438871}" dt="2021-01-15T03:48:30.630" v="242" actId="20577"/>
        <pc:sldMkLst>
          <pc:docMk/>
          <pc:sldMk cId="3628003546" sldId="296"/>
        </pc:sldMkLst>
        <pc:spChg chg="mod">
          <ac:chgData name="이정운(Jung-Woon Lee)" userId="7a77c1ba-f68b-41a9-838a-4d49f3828757" providerId="ADAL" clId="{4CCBE76E-7537-43D2-A709-F22549438871}" dt="2021-01-14T07:59:08.535" v="224" actId="1036"/>
          <ac:spMkLst>
            <pc:docMk/>
            <pc:sldMk cId="3628003546" sldId="296"/>
            <ac:spMk id="2" creationId="{98B83705-C36B-4E8D-B658-64B73FAA2935}"/>
          </ac:spMkLst>
        </pc:spChg>
        <pc:spChg chg="mod">
          <ac:chgData name="이정운(Jung-Woon Lee)" userId="7a77c1ba-f68b-41a9-838a-4d49f3828757" providerId="ADAL" clId="{4CCBE76E-7537-43D2-A709-F22549438871}" dt="2021-01-15T03:48:30.630" v="242" actId="20577"/>
          <ac:spMkLst>
            <pc:docMk/>
            <pc:sldMk cId="3628003546" sldId="296"/>
            <ac:spMk id="3" creationId="{DD6EA239-BDFD-4ACD-B2EC-9661FF931300}"/>
          </ac:spMkLst>
        </pc:spChg>
        <pc:grpChg chg="mod">
          <ac:chgData name="이정운(Jung-Woon Lee)" userId="7a77c1ba-f68b-41a9-838a-4d49f3828757" providerId="ADAL" clId="{4CCBE76E-7537-43D2-A709-F22549438871}" dt="2021-01-14T07:59:08.535" v="224" actId="1036"/>
          <ac:grpSpMkLst>
            <pc:docMk/>
            <pc:sldMk cId="3628003546" sldId="296"/>
            <ac:grpSpMk id="4" creationId="{B23C0DE3-8999-4E89-AD7F-D1C6963B0812}"/>
          </ac:grpSpMkLst>
        </pc:grpChg>
        <pc:cxnChg chg="mod">
          <ac:chgData name="이정운(Jung-Woon Lee)" userId="7a77c1ba-f68b-41a9-838a-4d49f3828757" providerId="ADAL" clId="{4CCBE76E-7537-43D2-A709-F22549438871}" dt="2021-01-14T07:41:59.061" v="196" actId="14100"/>
          <ac:cxnSpMkLst>
            <pc:docMk/>
            <pc:sldMk cId="3628003546" sldId="296"/>
            <ac:cxnSpMk id="9" creationId="{CBC2AEA0-06C8-4B73-92D9-618B56854E3D}"/>
          </ac:cxnSpMkLst>
        </pc:cxnChg>
        <pc:cxnChg chg="add mod">
          <ac:chgData name="이정운(Jung-Woon Lee)" userId="7a77c1ba-f68b-41a9-838a-4d49f3828757" providerId="ADAL" clId="{4CCBE76E-7537-43D2-A709-F22549438871}" dt="2021-01-14T07:42:18.353" v="200" actId="1076"/>
          <ac:cxnSpMkLst>
            <pc:docMk/>
            <pc:sldMk cId="3628003546" sldId="296"/>
            <ac:cxnSpMk id="10" creationId="{B8A2DE94-86F1-4F0C-8871-BDA8CC9D8C79}"/>
          </ac:cxnSpMkLst>
        </pc:cxnChg>
        <pc:cxnChg chg="del mod">
          <ac:chgData name="이정운(Jung-Woon Lee)" userId="7a77c1ba-f68b-41a9-838a-4d49f3828757" providerId="ADAL" clId="{4CCBE76E-7537-43D2-A709-F22549438871}" dt="2021-01-14T07:42:07.769" v="198" actId="478"/>
          <ac:cxnSpMkLst>
            <pc:docMk/>
            <pc:sldMk cId="3628003546" sldId="296"/>
            <ac:cxnSpMk id="11" creationId="{771B330A-55CC-4A46-A942-4D74B0B6F6F5}"/>
          </ac:cxnSpMkLst>
        </pc:cxnChg>
      </pc:sldChg>
      <pc:sldChg chg="addSp delSp modSp mod">
        <pc:chgData name="이정운(Jung-Woon Lee)" userId="7a77c1ba-f68b-41a9-838a-4d49f3828757" providerId="ADAL" clId="{4CCBE76E-7537-43D2-A709-F22549438871}" dt="2021-01-18T05:48:58.139" v="392" actId="20577"/>
        <pc:sldMkLst>
          <pc:docMk/>
          <pc:sldMk cId="1461887954" sldId="298"/>
        </pc:sldMkLst>
        <pc:spChg chg="del">
          <ac:chgData name="이정운(Jung-Woon Lee)" userId="7a77c1ba-f68b-41a9-838a-4d49f3828757" providerId="ADAL" clId="{4CCBE76E-7537-43D2-A709-F22549438871}" dt="2021-01-13T06:47:44.296" v="134" actId="478"/>
          <ac:spMkLst>
            <pc:docMk/>
            <pc:sldMk cId="1461887954" sldId="298"/>
            <ac:spMk id="3" creationId="{2E25E597-304E-4D22-B646-845C4ADB3D57}"/>
          </ac:spMkLst>
        </pc:spChg>
        <pc:spChg chg="mod">
          <ac:chgData name="이정운(Jung-Woon Lee)" userId="7a77c1ba-f68b-41a9-838a-4d49f3828757" providerId="ADAL" clId="{4CCBE76E-7537-43D2-A709-F22549438871}" dt="2021-01-18T05:48:58.139" v="392" actId="20577"/>
          <ac:spMkLst>
            <pc:docMk/>
            <pc:sldMk cId="1461887954" sldId="298"/>
            <ac:spMk id="6" creationId="{DEBFA6F5-64AB-4388-9837-DB4DB93098DE}"/>
          </ac:spMkLst>
        </pc:spChg>
        <pc:spChg chg="mod">
          <ac:chgData name="이정운(Jung-Woon Lee)" userId="7a77c1ba-f68b-41a9-838a-4d49f3828757" providerId="ADAL" clId="{4CCBE76E-7537-43D2-A709-F22549438871}" dt="2021-01-18T05:44:59.349" v="305" actId="403"/>
          <ac:spMkLst>
            <pc:docMk/>
            <pc:sldMk cId="1461887954" sldId="298"/>
            <ac:spMk id="11" creationId="{0D3F6BFF-034E-4B87-99C5-AEF5EACFE089}"/>
          </ac:spMkLst>
        </pc:spChg>
        <pc:spChg chg="mod">
          <ac:chgData name="이정운(Jung-Woon Lee)" userId="7a77c1ba-f68b-41a9-838a-4d49f3828757" providerId="ADAL" clId="{4CCBE76E-7537-43D2-A709-F22549438871}" dt="2021-01-18T05:45:03.077" v="306" actId="403"/>
          <ac:spMkLst>
            <pc:docMk/>
            <pc:sldMk cId="1461887954" sldId="298"/>
            <ac:spMk id="12" creationId="{3CDE7D61-82E7-4C87-A43B-E424C0997D0C}"/>
          </ac:spMkLst>
        </pc:spChg>
        <pc:spChg chg="add mod">
          <ac:chgData name="이정운(Jung-Woon Lee)" userId="7a77c1ba-f68b-41a9-838a-4d49f3828757" providerId="ADAL" clId="{4CCBE76E-7537-43D2-A709-F22549438871}" dt="2021-01-13T06:47:44.552" v="135"/>
          <ac:spMkLst>
            <pc:docMk/>
            <pc:sldMk cId="1461887954" sldId="298"/>
            <ac:spMk id="13" creationId="{40ACBCE5-2410-473B-B56B-3E054F79B447}"/>
          </ac:spMkLst>
        </pc:spChg>
      </pc:sldChg>
      <pc:sldChg chg="modSp mod">
        <pc:chgData name="이정운(Jung-Woon Lee)" userId="7a77c1ba-f68b-41a9-838a-4d49f3828757" providerId="ADAL" clId="{4CCBE76E-7537-43D2-A709-F22549438871}" dt="2021-01-15T03:48:55.418" v="251" actId="14100"/>
        <pc:sldMkLst>
          <pc:docMk/>
          <pc:sldMk cId="374832096" sldId="300"/>
        </pc:sldMkLst>
        <pc:spChg chg="mod">
          <ac:chgData name="이정운(Jung-Woon Lee)" userId="7a77c1ba-f68b-41a9-838a-4d49f3828757" providerId="ADAL" clId="{4CCBE76E-7537-43D2-A709-F22549438871}" dt="2021-01-15T03:48:51.641" v="250" actId="14100"/>
          <ac:spMkLst>
            <pc:docMk/>
            <pc:sldMk cId="374832096" sldId="300"/>
            <ac:spMk id="14" creationId="{9A59DEF4-B6FA-4BB9-83FD-2FA9719EF1BB}"/>
          </ac:spMkLst>
        </pc:spChg>
        <pc:spChg chg="mod">
          <ac:chgData name="이정운(Jung-Woon Lee)" userId="7a77c1ba-f68b-41a9-838a-4d49f3828757" providerId="ADAL" clId="{4CCBE76E-7537-43D2-A709-F22549438871}" dt="2021-01-15T03:48:55.418" v="251" actId="14100"/>
          <ac:spMkLst>
            <pc:docMk/>
            <pc:sldMk cId="374832096" sldId="300"/>
            <ac:spMk id="110" creationId="{2F73C4CD-99D1-4B56-9720-4937A1ACAA36}"/>
          </ac:spMkLst>
        </pc:spChg>
      </pc:sldChg>
      <pc:sldChg chg="modSp mod">
        <pc:chgData name="이정운(Jung-Woon Lee)" userId="7a77c1ba-f68b-41a9-838a-4d49f3828757" providerId="ADAL" clId="{4CCBE76E-7537-43D2-A709-F22549438871}" dt="2021-01-13T06:45:03.703" v="127" actId="1076"/>
        <pc:sldMkLst>
          <pc:docMk/>
          <pc:sldMk cId="2711120690" sldId="301"/>
        </pc:sldMkLst>
        <pc:spChg chg="mod">
          <ac:chgData name="이정운(Jung-Woon Lee)" userId="7a77c1ba-f68b-41a9-838a-4d49f3828757" providerId="ADAL" clId="{4CCBE76E-7537-43D2-A709-F22549438871}" dt="2021-01-13T06:45:03.703" v="127" actId="1076"/>
          <ac:spMkLst>
            <pc:docMk/>
            <pc:sldMk cId="2711120690" sldId="301"/>
            <ac:spMk id="53" creationId="{B767F697-B992-40C4-A21C-EEB68E339C3C}"/>
          </ac:spMkLst>
        </pc:spChg>
        <pc:spChg chg="mod">
          <ac:chgData name="이정운(Jung-Woon Lee)" userId="7a77c1ba-f68b-41a9-838a-4d49f3828757" providerId="ADAL" clId="{4CCBE76E-7537-43D2-A709-F22549438871}" dt="2021-01-13T06:44:17.126" v="113" actId="1076"/>
          <ac:spMkLst>
            <pc:docMk/>
            <pc:sldMk cId="2711120690" sldId="301"/>
            <ac:spMk id="66" creationId="{8C4337FD-90CA-421E-8DA3-6ED82EE0676C}"/>
          </ac:spMkLst>
        </pc:spChg>
      </pc:sldChg>
      <pc:sldChg chg="modSp mod">
        <pc:chgData name="이정운(Jung-Woon Lee)" userId="7a77c1ba-f68b-41a9-838a-4d49f3828757" providerId="ADAL" clId="{4CCBE76E-7537-43D2-A709-F22549438871}" dt="2021-01-18T05:45:40.412" v="307" actId="20577"/>
        <pc:sldMkLst>
          <pc:docMk/>
          <pc:sldMk cId="3799937926" sldId="303"/>
        </pc:sldMkLst>
        <pc:graphicFrameChg chg="modGraphic">
          <ac:chgData name="이정운(Jung-Woon Lee)" userId="7a77c1ba-f68b-41a9-838a-4d49f3828757" providerId="ADAL" clId="{4CCBE76E-7537-43D2-A709-F22549438871}" dt="2021-01-18T05:45:40.412" v="307" actId="20577"/>
          <ac:graphicFrameMkLst>
            <pc:docMk/>
            <pc:sldMk cId="3799937926" sldId="303"/>
            <ac:graphicFrameMk id="19" creationId="{213A3CC2-DF91-4258-B0CB-4C85167ACBB6}"/>
          </ac:graphicFrameMkLst>
        </pc:graphicFrameChg>
      </pc:sldChg>
      <pc:sldChg chg="addSp delSp modSp mod">
        <pc:chgData name="이정운(Jung-Woon Lee)" userId="7a77c1ba-f68b-41a9-838a-4d49f3828757" providerId="ADAL" clId="{4CCBE76E-7537-43D2-A709-F22549438871}" dt="2021-01-13T06:47:37.301" v="131"/>
        <pc:sldMkLst>
          <pc:docMk/>
          <pc:sldMk cId="643465623" sldId="306"/>
        </pc:sldMkLst>
        <pc:spChg chg="del">
          <ac:chgData name="이정운(Jung-Woon Lee)" userId="7a77c1ba-f68b-41a9-838a-4d49f3828757" providerId="ADAL" clId="{4CCBE76E-7537-43D2-A709-F22549438871}" dt="2021-01-13T06:47:37.070" v="130" actId="478"/>
          <ac:spMkLst>
            <pc:docMk/>
            <pc:sldMk cId="643465623" sldId="306"/>
            <ac:spMk id="3" creationId="{2E25E597-304E-4D22-B646-845C4ADB3D57}"/>
          </ac:spMkLst>
        </pc:spChg>
        <pc:spChg chg="add mod">
          <ac:chgData name="이정운(Jung-Woon Lee)" userId="7a77c1ba-f68b-41a9-838a-4d49f3828757" providerId="ADAL" clId="{4CCBE76E-7537-43D2-A709-F22549438871}" dt="2021-01-13T06:47:37.301" v="131"/>
          <ac:spMkLst>
            <pc:docMk/>
            <pc:sldMk cId="643465623" sldId="306"/>
            <ac:spMk id="5" creationId="{BB8F851D-30B2-43B5-BF53-94A6E4547AA6}"/>
          </ac:spMkLst>
        </pc:spChg>
      </pc:sldChg>
    </pc:docChg>
  </pc:docChgLst>
  <pc:docChgLst>
    <pc:chgData name="이정운(Jung-Woon Lee)" userId="7a77c1ba-f68b-41a9-838a-4d49f3828757" providerId="ADAL" clId="{33410D99-D325-4BBD-BD2C-7159E7464198}"/>
    <pc:docChg chg="custSel modSld">
      <pc:chgData name="이정운(Jung-Woon Lee)" userId="7a77c1ba-f68b-41a9-838a-4d49f3828757" providerId="ADAL" clId="{33410D99-D325-4BBD-BD2C-7159E7464198}" dt="2021-01-18T05:40:15.014" v="684" actId="20577"/>
      <pc:docMkLst>
        <pc:docMk/>
      </pc:docMkLst>
      <pc:sldChg chg="modSp mod">
        <pc:chgData name="이정운(Jung-Woon Lee)" userId="7a77c1ba-f68b-41a9-838a-4d49f3828757" providerId="ADAL" clId="{33410D99-D325-4BBD-BD2C-7159E7464198}" dt="2021-01-18T05:27:23.603" v="58" actId="20577"/>
        <pc:sldMkLst>
          <pc:docMk/>
          <pc:sldMk cId="281954078" sldId="256"/>
        </pc:sldMkLst>
        <pc:spChg chg="mod">
          <ac:chgData name="이정운(Jung-Woon Lee)" userId="7a77c1ba-f68b-41a9-838a-4d49f3828757" providerId="ADAL" clId="{33410D99-D325-4BBD-BD2C-7159E7464198}" dt="2021-01-18T05:27:12.323" v="56" actId="20577"/>
          <ac:spMkLst>
            <pc:docMk/>
            <pc:sldMk cId="281954078" sldId="256"/>
            <ac:spMk id="15" creationId="{57516D68-5B1D-47E8-8B7B-F9FC45CDBD5A}"/>
          </ac:spMkLst>
        </pc:spChg>
        <pc:spChg chg="mod">
          <ac:chgData name="이정운(Jung-Woon Lee)" userId="7a77c1ba-f68b-41a9-838a-4d49f3828757" providerId="ADAL" clId="{33410D99-D325-4BBD-BD2C-7159E7464198}" dt="2021-01-18T05:27:23.603" v="58" actId="20577"/>
          <ac:spMkLst>
            <pc:docMk/>
            <pc:sldMk cId="281954078" sldId="256"/>
            <ac:spMk id="27" creationId="{6AC3E607-8C20-4E47-A301-DCB7BFE889DF}"/>
          </ac:spMkLst>
        </pc:spChg>
      </pc:sldChg>
      <pc:sldChg chg="modSp mod">
        <pc:chgData name="이정운(Jung-Woon Lee)" userId="7a77c1ba-f68b-41a9-838a-4d49f3828757" providerId="ADAL" clId="{33410D99-D325-4BBD-BD2C-7159E7464198}" dt="2021-01-18T05:31:26.086" v="223" actId="20577"/>
        <pc:sldMkLst>
          <pc:docMk/>
          <pc:sldMk cId="936513640" sldId="268"/>
        </pc:sldMkLst>
        <pc:spChg chg="mod">
          <ac:chgData name="이정운(Jung-Woon Lee)" userId="7a77c1ba-f68b-41a9-838a-4d49f3828757" providerId="ADAL" clId="{33410D99-D325-4BBD-BD2C-7159E7464198}" dt="2021-01-18T05:31:26.086" v="223" actId="20577"/>
          <ac:spMkLst>
            <pc:docMk/>
            <pc:sldMk cId="936513640" sldId="268"/>
            <ac:spMk id="10" creationId="{8F496A90-25BC-498B-AA41-B1CF5CDA83AF}"/>
          </ac:spMkLst>
        </pc:spChg>
      </pc:sldChg>
      <pc:sldChg chg="modSp mod">
        <pc:chgData name="이정운(Jung-Woon Lee)" userId="7a77c1ba-f68b-41a9-838a-4d49f3828757" providerId="ADAL" clId="{33410D99-D325-4BBD-BD2C-7159E7464198}" dt="2021-01-18T05:40:15.014" v="684" actId="20577"/>
        <pc:sldMkLst>
          <pc:docMk/>
          <pc:sldMk cId="1547663593" sldId="273"/>
        </pc:sldMkLst>
        <pc:spChg chg="mod">
          <ac:chgData name="이정운(Jung-Woon Lee)" userId="7a77c1ba-f68b-41a9-838a-4d49f3828757" providerId="ADAL" clId="{33410D99-D325-4BBD-BD2C-7159E7464198}" dt="2021-01-18T05:40:15.014" v="684" actId="20577"/>
          <ac:spMkLst>
            <pc:docMk/>
            <pc:sldMk cId="1547663593" sldId="273"/>
            <ac:spMk id="11" creationId="{207FAFBD-C78C-43D1-A424-A25396B2B19B}"/>
          </ac:spMkLst>
        </pc:spChg>
      </pc:sldChg>
      <pc:sldChg chg="modSp mod">
        <pc:chgData name="이정운(Jung-Woon Lee)" userId="7a77c1ba-f68b-41a9-838a-4d49f3828757" providerId="ADAL" clId="{33410D99-D325-4BBD-BD2C-7159E7464198}" dt="2021-01-18T05:34:53.043" v="368"/>
        <pc:sldMkLst>
          <pc:docMk/>
          <pc:sldMk cId="3719911488" sldId="285"/>
        </pc:sldMkLst>
        <pc:spChg chg="mod">
          <ac:chgData name="이정운(Jung-Woon Lee)" userId="7a77c1ba-f68b-41a9-838a-4d49f3828757" providerId="ADAL" clId="{33410D99-D325-4BBD-BD2C-7159E7464198}" dt="2021-01-18T05:34:53.043" v="368"/>
          <ac:spMkLst>
            <pc:docMk/>
            <pc:sldMk cId="3719911488" sldId="285"/>
            <ac:spMk id="10" creationId="{8F496A90-25BC-498B-AA41-B1CF5CDA83AF}"/>
          </ac:spMkLst>
        </pc:spChg>
      </pc:sldChg>
      <pc:sldChg chg="modSp mod">
        <pc:chgData name="이정운(Jung-Woon Lee)" userId="7a77c1ba-f68b-41a9-838a-4d49f3828757" providerId="ADAL" clId="{33410D99-D325-4BBD-BD2C-7159E7464198}" dt="2021-01-18T05:39:04.327" v="662" actId="6549"/>
        <pc:sldMkLst>
          <pc:docMk/>
          <pc:sldMk cId="1607668723" sldId="287"/>
        </pc:sldMkLst>
        <pc:spChg chg="mod">
          <ac:chgData name="이정운(Jung-Woon Lee)" userId="7a77c1ba-f68b-41a9-838a-4d49f3828757" providerId="ADAL" clId="{33410D99-D325-4BBD-BD2C-7159E7464198}" dt="2021-01-18T05:38:47.097" v="657" actId="6549"/>
          <ac:spMkLst>
            <pc:docMk/>
            <pc:sldMk cId="1607668723" sldId="287"/>
            <ac:spMk id="6" creationId="{DEBFA6F5-64AB-4388-9837-DB4DB93098DE}"/>
          </ac:spMkLst>
        </pc:spChg>
        <pc:spChg chg="mod">
          <ac:chgData name="이정운(Jung-Woon Lee)" userId="7a77c1ba-f68b-41a9-838a-4d49f3828757" providerId="ADAL" clId="{33410D99-D325-4BBD-BD2C-7159E7464198}" dt="2021-01-18T05:38:57.273" v="660" actId="1076"/>
          <ac:spMkLst>
            <pc:docMk/>
            <pc:sldMk cId="1607668723" sldId="287"/>
            <ac:spMk id="11" creationId="{0D3F6BFF-034E-4B87-99C5-AEF5EACFE089}"/>
          </ac:spMkLst>
        </pc:spChg>
        <pc:spChg chg="mod">
          <ac:chgData name="이정운(Jung-Woon Lee)" userId="7a77c1ba-f68b-41a9-838a-4d49f3828757" providerId="ADAL" clId="{33410D99-D325-4BBD-BD2C-7159E7464198}" dt="2021-01-18T05:39:04.327" v="662" actId="6549"/>
          <ac:spMkLst>
            <pc:docMk/>
            <pc:sldMk cId="1607668723" sldId="287"/>
            <ac:spMk id="12" creationId="{3CDE7D61-82E7-4C87-A43B-E424C0997D0C}"/>
          </ac:spMkLst>
        </pc:spChg>
      </pc:sldChg>
      <pc:sldChg chg="modSp mod">
        <pc:chgData name="이정운(Jung-Woon Lee)" userId="7a77c1ba-f68b-41a9-838a-4d49f3828757" providerId="ADAL" clId="{33410D99-D325-4BBD-BD2C-7159E7464198}" dt="2021-01-18T05:27:46.851" v="62" actId="20577"/>
        <pc:sldMkLst>
          <pc:docMk/>
          <pc:sldMk cId="374832096" sldId="300"/>
        </pc:sldMkLst>
        <pc:spChg chg="mod">
          <ac:chgData name="이정운(Jung-Woon Lee)" userId="7a77c1ba-f68b-41a9-838a-4d49f3828757" providerId="ADAL" clId="{33410D99-D325-4BBD-BD2C-7159E7464198}" dt="2021-01-18T05:27:46.851" v="62" actId="20577"/>
          <ac:spMkLst>
            <pc:docMk/>
            <pc:sldMk cId="374832096" sldId="300"/>
            <ac:spMk id="14" creationId="{9A59DEF4-B6FA-4BB9-83FD-2FA9719EF1BB}"/>
          </ac:spMkLst>
        </pc:spChg>
        <pc:spChg chg="mod">
          <ac:chgData name="이정운(Jung-Woon Lee)" userId="7a77c1ba-f68b-41a9-838a-4d49f3828757" providerId="ADAL" clId="{33410D99-D325-4BBD-BD2C-7159E7464198}" dt="2021-01-13T06:35:36.380" v="23" actId="14100"/>
          <ac:spMkLst>
            <pc:docMk/>
            <pc:sldMk cId="374832096" sldId="300"/>
            <ac:spMk id="110" creationId="{2F73C4CD-99D1-4B56-9720-4937A1ACAA36}"/>
          </ac:spMkLst>
        </pc:spChg>
      </pc:sldChg>
    </pc:docChg>
  </pc:docChgLst>
  <pc:docChgLst>
    <pc:chgData name="이정운(Jung-Woon Lee)" userId="7a77c1ba-f68b-41a9-838a-4d49f3828757" providerId="ADAL" clId="{222E7F16-16E9-417F-B8BE-515A5512D392}"/>
    <pc:docChg chg="mod">
      <pc:chgData name="이정운(Jung-Woon Lee)" userId="7a77c1ba-f68b-41a9-838a-4d49f3828757" providerId="ADAL" clId="{222E7F16-16E9-417F-B8BE-515A5512D392}" dt="2021-01-19T02:19:16.478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4422B18-ACA0-479E-ABAB-69AA1E33D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1ADF40-7418-4AF6-9000-03FAD1EB24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96067-45D9-4211-B3E1-DB1FEB410F6E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59D1F2-7CE6-4978-8CB9-04C4DEEBA5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CDC121-BC95-438B-AFA2-C4C93C4465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53C1C-F654-446F-8994-9E56121BBD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07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902F-CDC3-4799-9C74-63029A8128F8}" type="datetimeFigureOut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C79D-7FA3-4513-8A7F-DE204E2689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295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2F5D-7628-4780-839A-9E8B40083AA7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9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60CE-1EC4-4578-AC82-AAE2925267A5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6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BDE5-D7DB-4E9F-959E-4CDCCA92F59B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3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4A25-9B6E-45AA-9142-8D5F4BBECBF3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4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5836-38C5-4008-B007-CDC168C7BB61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0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6C23-F3DE-42F6-B5D1-8D76DB50BFEC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6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D8D5-131A-4501-8581-498C7A531F09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3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0361-67BF-430A-9054-C0957CA3E1D7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F7AF-1F67-4B0B-B485-12653F359205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51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5192-B010-4246-A406-CD4ACA566057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47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7676-CE14-4F2B-8B50-018D4F8E8F5C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F38E-1E31-4C60-9D97-92BE8E6ECE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4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B664-84E9-4D7B-AB91-1D4BDCDCFBC2}" type="datetime1">
              <a:rPr lang="ko-KR" altLang="en-US" smtClean="0"/>
              <a:t>2021-01-19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1256" y="93785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defRPr>
            </a:lvl1pPr>
          </a:lstStyle>
          <a:p>
            <a:fld id="{A17EF38E-1E31-4C60-9D97-92BE8E6ECE7C}" type="slidenum">
              <a:rPr lang="ko-KR" altLang="en-US" smtClean="0"/>
              <a:pPr/>
              <a:t>‹#›</a:t>
            </a:fld>
            <a:endParaRPr lang="ko-KR" altLang="en-US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A65FDFF-19BB-4EEC-9258-E5E7ACA86EF6}"/>
              </a:ext>
            </a:extLst>
          </p:cNvPr>
          <p:cNvGrpSpPr/>
          <p:nvPr/>
        </p:nvGrpSpPr>
        <p:grpSpPr>
          <a:xfrm>
            <a:off x="568243" y="2760341"/>
            <a:ext cx="4049957" cy="1825745"/>
            <a:chOff x="2214878" y="2623850"/>
            <a:chExt cx="4049957" cy="1825745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29D2AA0-AC78-4674-9D41-4FF369600A69}"/>
                </a:ext>
              </a:extLst>
            </p:cNvPr>
            <p:cNvGrpSpPr/>
            <p:nvPr/>
          </p:nvGrpSpPr>
          <p:grpSpPr>
            <a:xfrm>
              <a:off x="2214879" y="2623850"/>
              <a:ext cx="4049956" cy="1610301"/>
              <a:chOff x="2306319" y="2321004"/>
              <a:chExt cx="4049956" cy="161030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3C24D-3A13-40F3-8712-8D8ACCE45B72}"/>
                  </a:ext>
                </a:extLst>
              </p:cNvPr>
              <p:cNvSpPr txBox="1"/>
              <p:nvPr/>
            </p:nvSpPr>
            <p:spPr>
              <a:xfrm>
                <a:off x="2306320" y="2321004"/>
                <a:ext cx="40499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COMPANY</a:t>
                </a:r>
                <a:endParaRPr lang="ko-KR" altLang="en-US" sz="5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1F5DBE-9242-49C5-9139-7192BF60D25E}"/>
                  </a:ext>
                </a:extLst>
              </p:cNvPr>
              <p:cNvSpPr txBox="1"/>
              <p:nvPr/>
            </p:nvSpPr>
            <p:spPr>
              <a:xfrm>
                <a:off x="2306319" y="3007975"/>
                <a:ext cx="34814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PROFILE</a:t>
                </a:r>
                <a:endParaRPr lang="ko-KR" altLang="en-US" sz="54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E7BABD-52B4-4A71-902D-B455F92DBAA6}"/>
                </a:ext>
              </a:extLst>
            </p:cNvPr>
            <p:cNvSpPr txBox="1"/>
            <p:nvPr/>
          </p:nvSpPr>
          <p:spPr>
            <a:xfrm>
              <a:off x="2214878" y="4049485"/>
              <a:ext cx="3916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>
                      <a:lumMod val="85000"/>
                    </a:schemeClr>
                  </a:solidFill>
                  <a:latin typeface="한컴 윤고딕 250" panose="02020603020101020101" pitchFamily="18" charset="-127"/>
                  <a:ea typeface="한컴 윤고딕 250" panose="02020603020101020101" pitchFamily="18" charset="-127"/>
                </a:rPr>
                <a:t>㈜ </a:t>
              </a:r>
              <a:r>
                <a:rPr lang="ko-KR" altLang="en-US" sz="2000" dirty="0" err="1">
                  <a:solidFill>
                    <a:schemeClr val="bg1">
                      <a:lumMod val="85000"/>
                    </a:schemeClr>
                  </a:solidFill>
                  <a:latin typeface="한컴 윤고딕 250" panose="02020603020101020101" pitchFamily="18" charset="-127"/>
                  <a:ea typeface="한컴 윤고딕 250" panose="02020603020101020101" pitchFamily="18" charset="-127"/>
                </a:rPr>
                <a:t>비에스씨</a:t>
              </a:r>
              <a:r>
                <a:rPr lang="ko-KR" altLang="en-US" sz="2000" dirty="0">
                  <a:solidFill>
                    <a:schemeClr val="bg1">
                      <a:lumMod val="85000"/>
                    </a:schemeClr>
                  </a:solidFill>
                  <a:latin typeface="한컴 윤고딕 250" panose="02020603020101020101" pitchFamily="18" charset="-127"/>
                  <a:ea typeface="한컴 윤고딕 250" panose="02020603020101020101" pitchFamily="18" charset="-127"/>
                </a:rPr>
                <a:t> 엔지니어링 회사소개서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AE45BE16-8672-4064-A61F-2100A25E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9" y="218853"/>
            <a:ext cx="1436290" cy="92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227587-FACF-44FB-AE4F-31C2426DF6D7}"/>
              </a:ext>
            </a:extLst>
          </p:cNvPr>
          <p:cNvSpPr txBox="1"/>
          <p:nvPr/>
        </p:nvSpPr>
        <p:spPr>
          <a:xfrm>
            <a:off x="152400" y="9538937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75000"/>
                  </a:schemeClr>
                </a:solidFill>
                <a:latin typeface="Microsoft PhagsPa" panose="020B0502040204020203" pitchFamily="34" charset="0"/>
              </a:rPr>
              <a:t>www.thebsc.co.kr</a:t>
            </a:r>
            <a:endParaRPr lang="ko-KR" altLang="en-US" sz="1100" dirty="0">
              <a:solidFill>
                <a:schemeClr val="bg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565CA-9ED0-46C1-812C-FF03BF5A0988}"/>
              </a:ext>
            </a:extLst>
          </p:cNvPr>
          <p:cNvSpPr txBox="1"/>
          <p:nvPr/>
        </p:nvSpPr>
        <p:spPr>
          <a:xfrm>
            <a:off x="5820421" y="9560568"/>
            <a:ext cx="8851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2021 VER.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1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E88A-1D91-4671-A208-2381817CFE55}"/>
              </a:ext>
            </a:extLst>
          </p:cNvPr>
          <p:cNvSpPr txBox="1"/>
          <p:nvPr/>
        </p:nvSpPr>
        <p:spPr>
          <a:xfrm>
            <a:off x="488027" y="1802378"/>
            <a:ext cx="12811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2020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25E597-304E-4D22-B646-845C4ADB3D57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399F31D-444B-4B78-8FD7-DA062B75AC94}"/>
              </a:ext>
            </a:extLst>
          </p:cNvPr>
          <p:cNvCxnSpPr>
            <a:cxnSpLocks/>
          </p:cNvCxnSpPr>
          <p:nvPr/>
        </p:nvCxnSpPr>
        <p:spPr>
          <a:xfrm>
            <a:off x="1128587" y="2387153"/>
            <a:ext cx="0" cy="6761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496A90-25BC-498B-AA41-B1CF5CDA83AF}"/>
              </a:ext>
            </a:extLst>
          </p:cNvPr>
          <p:cNvSpPr txBox="1"/>
          <p:nvPr/>
        </p:nvSpPr>
        <p:spPr>
          <a:xfrm>
            <a:off x="1303766" y="2255652"/>
            <a:ext cx="5151814" cy="692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두산연강재단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유지보수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대한예수장로회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주마음교회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신축 공사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용인문화재단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포은아트홀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 설계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시공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용인문화재단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마루홀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 설계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시공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문화체육관광부 국립부산국악원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소모품납품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경기도교육청 보라고등학교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시청각실 음향시스템 개선 공사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파주시시설관리공단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소모품 및 유지보수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CKL STAGE 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전기음향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개선 공사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디지털 오디오인프라 구축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광명문화재단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광명극장 음향 시스템 개선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CJ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빌리프랩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디지털 음향 인프라 구축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주식회사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보보리스네트웍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강당 음향 시스템 구축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FA518F2-26D2-4483-928B-B360FA74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51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DA2D4E-2E36-4F84-97BE-32DBACED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13</a:t>
            </a:r>
            <a:endParaRPr lang="ko-KR" altLang="en-US" dirty="0"/>
          </a:p>
        </p:txBody>
      </p:sp>
      <p:graphicFrame>
        <p:nvGraphicFramePr>
          <p:cNvPr id="58" name="표 7">
            <a:extLst>
              <a:ext uri="{FF2B5EF4-FFF2-40B4-BE49-F238E27FC236}">
                <a16:creationId xmlns:a16="http://schemas.microsoft.com/office/drawing/2014/main" id="{37D58923-1666-43E6-8A9D-2F193733E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15929"/>
              </p:ext>
            </p:extLst>
          </p:nvPr>
        </p:nvGraphicFramePr>
        <p:xfrm>
          <a:off x="500119" y="2003607"/>
          <a:ext cx="5857761" cy="737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06">
                  <a:extLst>
                    <a:ext uri="{9D8B030D-6E8A-4147-A177-3AD203B41FA5}">
                      <a16:colId xmlns:a16="http://schemas.microsoft.com/office/drawing/2014/main" val="2778362870"/>
                    </a:ext>
                  </a:extLst>
                </a:gridCol>
                <a:gridCol w="363255">
                  <a:extLst>
                    <a:ext uri="{9D8B030D-6E8A-4147-A177-3AD203B41FA5}">
                      <a16:colId xmlns:a16="http://schemas.microsoft.com/office/drawing/2014/main" val="1373539031"/>
                    </a:ext>
                  </a:extLst>
                </a:gridCol>
                <a:gridCol w="2746800">
                  <a:extLst>
                    <a:ext uri="{9D8B030D-6E8A-4147-A177-3AD203B41FA5}">
                      <a16:colId xmlns:a16="http://schemas.microsoft.com/office/drawing/2014/main" val="4171719974"/>
                    </a:ext>
                  </a:extLst>
                </a:gridCol>
              </a:tblGrid>
              <a:tr h="202496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-6000" t="-1000" r="-4000" b="-7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1251484"/>
                  </a:ext>
                </a:extLst>
              </a:tr>
              <a:tr h="3964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두산연강재단</a:t>
                      </a:r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연강홀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파주시시설관리공단 운정행복센터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73042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-14000" r="-4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 t="-14000" r="-4000" b="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746845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보라고등학교 시청각실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광명문화재단 광명극장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64305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795684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용인문화재단 용인여성회관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용인문화재단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마루홀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98358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BB8F851D-30B2-43B5-BF53-94A6E4547AA6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6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E88A-1D91-4671-A208-2381817CFE55}"/>
              </a:ext>
            </a:extLst>
          </p:cNvPr>
          <p:cNvSpPr txBox="1"/>
          <p:nvPr/>
        </p:nvSpPr>
        <p:spPr>
          <a:xfrm>
            <a:off x="475327" y="1700778"/>
            <a:ext cx="12811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2019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25E597-304E-4D22-B646-845C4ADB3D57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96A90-25BC-498B-AA41-B1CF5CDA83AF}"/>
              </a:ext>
            </a:extLst>
          </p:cNvPr>
          <p:cNvSpPr txBox="1"/>
          <p:nvPr/>
        </p:nvSpPr>
        <p:spPr>
          <a:xfrm>
            <a:off x="1230859" y="1993165"/>
            <a:ext cx="5151814" cy="643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포은아트홀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-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경기도교육청 보라고등학교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강당 음향시스템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GS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칼텍스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예울마루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장도전시장 음향시스템 구축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두산영강재단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유지보수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CKL STAGE 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지석초등학교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시청각실 음향시스템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사단법인 동서고전연구원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구축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다산아트홀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샘물교육선교회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샘물교회 본당 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구축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파주시시설관리공단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624601-D929-443F-AF85-279E2BD8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14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002C261-BB50-4C30-B21A-BFD28C419D4D}"/>
              </a:ext>
            </a:extLst>
          </p:cNvPr>
          <p:cNvCxnSpPr>
            <a:cxnSpLocks/>
          </p:cNvCxnSpPr>
          <p:nvPr/>
        </p:nvCxnSpPr>
        <p:spPr>
          <a:xfrm>
            <a:off x="1128587" y="2387153"/>
            <a:ext cx="0" cy="6761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91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168E7A-FD33-483C-9095-364AEC87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15</a:t>
            </a:r>
            <a:endParaRPr lang="ko-KR" altLang="en-US" dirty="0"/>
          </a:p>
        </p:txBody>
      </p:sp>
      <p:graphicFrame>
        <p:nvGraphicFramePr>
          <p:cNvPr id="25" name="표 7">
            <a:extLst>
              <a:ext uri="{FF2B5EF4-FFF2-40B4-BE49-F238E27FC236}">
                <a16:creationId xmlns:a16="http://schemas.microsoft.com/office/drawing/2014/main" id="{DFFD3D72-4869-4EB3-BB2B-D04DD6666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00587"/>
              </p:ext>
            </p:extLst>
          </p:nvPr>
        </p:nvGraphicFramePr>
        <p:xfrm>
          <a:off x="500119" y="2003607"/>
          <a:ext cx="5857761" cy="737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06">
                  <a:extLst>
                    <a:ext uri="{9D8B030D-6E8A-4147-A177-3AD203B41FA5}">
                      <a16:colId xmlns:a16="http://schemas.microsoft.com/office/drawing/2014/main" val="2778362870"/>
                    </a:ext>
                  </a:extLst>
                </a:gridCol>
                <a:gridCol w="363255">
                  <a:extLst>
                    <a:ext uri="{9D8B030D-6E8A-4147-A177-3AD203B41FA5}">
                      <a16:colId xmlns:a16="http://schemas.microsoft.com/office/drawing/2014/main" val="1373539031"/>
                    </a:ext>
                  </a:extLst>
                </a:gridCol>
                <a:gridCol w="2746800">
                  <a:extLst>
                    <a:ext uri="{9D8B030D-6E8A-4147-A177-3AD203B41FA5}">
                      <a16:colId xmlns:a16="http://schemas.microsoft.com/office/drawing/2014/main" val="4171719974"/>
                    </a:ext>
                  </a:extLst>
                </a:gridCol>
              </a:tblGrid>
              <a:tr h="202496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-6000" t="-1000" r="-4000" b="-7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1251484"/>
                  </a:ext>
                </a:extLst>
              </a:tr>
              <a:tr h="3964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용인문화재단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포은아트홀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보라고등학교 강당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73042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-14000" r="-4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 t="-14000" r="-4000" b="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746845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GS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칼텍스</a:t>
                      </a:r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예울마루</a:t>
                      </a:r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 장도전시장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CKL STAGE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64305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795684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동서고전연구원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파주시시설관리공단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솔가람아트홀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98358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E335EDC-5CA4-415A-B749-C56D0BD43C34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4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E88A-1D91-4671-A208-2381817CFE55}"/>
              </a:ext>
            </a:extLst>
          </p:cNvPr>
          <p:cNvSpPr txBox="1"/>
          <p:nvPr/>
        </p:nvSpPr>
        <p:spPr>
          <a:xfrm>
            <a:off x="772409" y="1624578"/>
            <a:ext cx="12811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2018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E25E597-304E-4D22-B646-845C4ADB3D57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399F31D-444B-4B78-8FD7-DA062B75AC94}"/>
              </a:ext>
            </a:extLst>
          </p:cNvPr>
          <p:cNvCxnSpPr>
            <a:cxnSpLocks/>
          </p:cNvCxnSpPr>
          <p:nvPr/>
        </p:nvCxnSpPr>
        <p:spPr>
          <a:xfrm flipH="1">
            <a:off x="1412971" y="2209353"/>
            <a:ext cx="1" cy="7388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BFA6F5-64AB-4388-9837-DB4DB93098DE}"/>
              </a:ext>
            </a:extLst>
          </p:cNvPr>
          <p:cNvSpPr txBox="1"/>
          <p:nvPr/>
        </p:nvSpPr>
        <p:spPr>
          <a:xfrm>
            <a:off x="1527269" y="2102375"/>
            <a:ext cx="4967410" cy="264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다산아트홀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신규 구축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GS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칼텍스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예울마루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전담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대구은행 본점 리모델링 공사 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설계 감리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두산연강재단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보수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CKL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Stage 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인프라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개선공사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처인홀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-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경기도용인교육청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모현중학교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시청각실 음향시스템 개선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파주시시설관리공단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유지보수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8E847-8CCB-4065-AC1C-ED2622D1826F}"/>
              </a:ext>
            </a:extLst>
          </p:cNvPr>
          <p:cNvSpPr txBox="1"/>
          <p:nvPr/>
        </p:nvSpPr>
        <p:spPr>
          <a:xfrm>
            <a:off x="772409" y="4860306"/>
            <a:ext cx="12811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2017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A082D-F79C-4198-91C4-191021AF3362}"/>
              </a:ext>
            </a:extLst>
          </p:cNvPr>
          <p:cNvSpPr txBox="1"/>
          <p:nvPr/>
        </p:nvSpPr>
        <p:spPr>
          <a:xfrm>
            <a:off x="772409" y="7404695"/>
            <a:ext cx="12811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2016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F6BFF-034E-4B87-99C5-AEF5EACFE089}"/>
              </a:ext>
            </a:extLst>
          </p:cNvPr>
          <p:cNvSpPr txBox="1"/>
          <p:nvPr/>
        </p:nvSpPr>
        <p:spPr>
          <a:xfrm>
            <a:off x="1527269" y="5439770"/>
            <a:ext cx="4969630" cy="1346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GS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칼텍스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예울마루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및 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파주시시설관리공단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및 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및 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㈜창조건축사사무소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–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한국타이어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기본설계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E7D61-82E7-4C87-A43B-E424C0997D0C}"/>
              </a:ext>
            </a:extLst>
          </p:cNvPr>
          <p:cNvSpPr txBox="1"/>
          <p:nvPr/>
        </p:nvSpPr>
        <p:spPr>
          <a:xfrm>
            <a:off x="1527269" y="7899408"/>
            <a:ext cx="2363147" cy="134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지에스칼텍스재단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에이브이미디어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 시설관리공단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8FBF57-1A23-43A0-B023-D6D1BEAB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66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76E88A-1D91-4671-A208-2381817CFE55}"/>
              </a:ext>
            </a:extLst>
          </p:cNvPr>
          <p:cNvSpPr txBox="1"/>
          <p:nvPr/>
        </p:nvSpPr>
        <p:spPr>
          <a:xfrm>
            <a:off x="772409" y="1624578"/>
            <a:ext cx="12811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2015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399F31D-444B-4B78-8FD7-DA062B75AC94}"/>
              </a:ext>
            </a:extLst>
          </p:cNvPr>
          <p:cNvCxnSpPr>
            <a:cxnSpLocks/>
          </p:cNvCxnSpPr>
          <p:nvPr/>
        </p:nvCxnSpPr>
        <p:spPr>
          <a:xfrm flipH="1">
            <a:off x="1412971" y="2209353"/>
            <a:ext cx="1" cy="7388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BFA6F5-64AB-4388-9837-DB4DB93098DE}"/>
              </a:ext>
            </a:extLst>
          </p:cNvPr>
          <p:cNvSpPr txBox="1"/>
          <p:nvPr/>
        </p:nvSpPr>
        <p:spPr>
          <a:xfrm>
            <a:off x="1527269" y="2102375"/>
            <a:ext cx="4967410" cy="167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 시스템 유지보수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지에스칼텍스재단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소모품 납품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여수공업고등학교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납품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㈜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오에스디엔지니어링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협력사 등록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파주시시설관리공단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인프라 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8E847-8CCB-4065-AC1C-ED2622D1826F}"/>
              </a:ext>
            </a:extLst>
          </p:cNvPr>
          <p:cNvSpPr txBox="1"/>
          <p:nvPr/>
        </p:nvSpPr>
        <p:spPr>
          <a:xfrm>
            <a:off x="772409" y="4380371"/>
            <a:ext cx="12811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2014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A082D-F79C-4198-91C4-191021AF3362}"/>
              </a:ext>
            </a:extLst>
          </p:cNvPr>
          <p:cNvSpPr txBox="1"/>
          <p:nvPr/>
        </p:nvSpPr>
        <p:spPr>
          <a:xfrm>
            <a:off x="772409" y="7404695"/>
            <a:ext cx="12811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2013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F6BFF-034E-4B87-99C5-AEF5EACFE089}"/>
              </a:ext>
            </a:extLst>
          </p:cNvPr>
          <p:cNvSpPr txBox="1"/>
          <p:nvPr/>
        </p:nvSpPr>
        <p:spPr>
          <a:xfrm>
            <a:off x="1527269" y="4849692"/>
            <a:ext cx="5017720" cy="1026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지에스칼텍스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전담 업체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문화체육관광부 국립국악원 부산국악원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E7D61-82E7-4C87-A43B-E424C0997D0C}"/>
              </a:ext>
            </a:extLst>
          </p:cNvPr>
          <p:cNvSpPr txBox="1"/>
          <p:nvPr/>
        </p:nvSpPr>
        <p:spPr>
          <a:xfrm>
            <a:off x="1527269" y="7899408"/>
            <a:ext cx="5017720" cy="1349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지에스칼텍스재단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유지보수 전담 업체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문화체육관광부 국립국악원 부산국악원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플라토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박물관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재단법인 용인문화재단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음향시스템 개선 공사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8FBF57-1A23-43A0-B023-D6D1BEAB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17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0ACBCE5-2410-473B-B56B-3E054F79B447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8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168E7A-FD33-483C-9095-364AEC87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18</a:t>
            </a:r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5B637C6-4D55-4A07-BC4D-97056F506AE0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03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PROJECT RECORDS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19" name="표 7">
            <a:extLst>
              <a:ext uri="{FF2B5EF4-FFF2-40B4-BE49-F238E27FC236}">
                <a16:creationId xmlns:a16="http://schemas.microsoft.com/office/drawing/2014/main" id="{213A3CC2-DF91-4258-B0CB-4C85167AC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32075"/>
              </p:ext>
            </p:extLst>
          </p:nvPr>
        </p:nvGraphicFramePr>
        <p:xfrm>
          <a:off x="500119" y="2003607"/>
          <a:ext cx="5857761" cy="737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06">
                  <a:extLst>
                    <a:ext uri="{9D8B030D-6E8A-4147-A177-3AD203B41FA5}">
                      <a16:colId xmlns:a16="http://schemas.microsoft.com/office/drawing/2014/main" val="2778362870"/>
                    </a:ext>
                  </a:extLst>
                </a:gridCol>
                <a:gridCol w="363255">
                  <a:extLst>
                    <a:ext uri="{9D8B030D-6E8A-4147-A177-3AD203B41FA5}">
                      <a16:colId xmlns:a16="http://schemas.microsoft.com/office/drawing/2014/main" val="1373539031"/>
                    </a:ext>
                  </a:extLst>
                </a:gridCol>
                <a:gridCol w="2746800">
                  <a:extLst>
                    <a:ext uri="{9D8B030D-6E8A-4147-A177-3AD203B41FA5}">
                      <a16:colId xmlns:a16="http://schemas.microsoft.com/office/drawing/2014/main" val="4171719974"/>
                    </a:ext>
                  </a:extLst>
                </a:gridCol>
              </a:tblGrid>
              <a:tr h="202496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-6000" t="-1000" r="-4000" b="-7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1251484"/>
                  </a:ext>
                </a:extLst>
              </a:tr>
              <a:tr h="3964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문화체육관광부 국립국악원 부산국악원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다산아트홀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73042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/>
                      <a:srcRect/>
                      <a:stretch>
                        <a:fillRect t="-14000" r="-4000" b="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 t="-14000" r="-4000" b="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746845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플라토</a:t>
                      </a:r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 박물관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용인문화재단 </a:t>
                      </a:r>
                      <a:r>
                        <a:rPr lang="ko-KR" altLang="en-US" sz="1200" dirty="0" err="1">
                          <a:latin typeface="한컴 윤고딕 230" panose="02020603020101020101" pitchFamily="18" charset="-127"/>
                          <a:ea typeface="한컴 윤고딕 230" panose="02020603020101020101" pitchFamily="18" charset="-127"/>
                        </a:rPr>
                        <a:t>처인홀</a:t>
                      </a:r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64305"/>
                  </a:ext>
                </a:extLst>
              </a:tr>
              <a:tr h="20808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684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한컴 윤고딕 230" panose="02020603020101020101" pitchFamily="18" charset="-127"/>
                        <a:ea typeface="한컴 윤고딕 230" panose="0202060302010102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9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3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20A6DE1-418F-4D0D-AD69-76567377A60B}"/>
              </a:ext>
            </a:extLst>
          </p:cNvPr>
          <p:cNvGrpSpPr/>
          <p:nvPr/>
        </p:nvGrpSpPr>
        <p:grpSpPr>
          <a:xfrm>
            <a:off x="0" y="1437670"/>
            <a:ext cx="6659578" cy="2277546"/>
            <a:chOff x="0" y="2898053"/>
            <a:chExt cx="6659578" cy="22775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174A2-A8C9-4598-A570-55090677E12F}"/>
                </a:ext>
              </a:extLst>
            </p:cNvPr>
            <p:cNvSpPr txBox="1"/>
            <p:nvPr/>
          </p:nvSpPr>
          <p:spPr>
            <a:xfrm>
              <a:off x="583042" y="4467713"/>
              <a:ext cx="60765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PRESIDENT PROFILE</a:t>
              </a:r>
              <a:endParaRPr lang="ko-KR" altLang="en-U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05899B8-9E9D-4D4E-A3BA-A22C6E45C9D7}"/>
                </a:ext>
              </a:extLst>
            </p:cNvPr>
            <p:cNvGrpSpPr/>
            <p:nvPr/>
          </p:nvGrpSpPr>
          <p:grpSpPr>
            <a:xfrm>
              <a:off x="0" y="2898053"/>
              <a:ext cx="2520350" cy="1569660"/>
              <a:chOff x="0" y="2898053"/>
              <a:chExt cx="2520350" cy="15696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67A75-E018-44CF-A0D2-286C916EC863}"/>
                  </a:ext>
                </a:extLst>
              </p:cNvPr>
              <p:cNvSpPr txBox="1"/>
              <p:nvPr/>
            </p:nvSpPr>
            <p:spPr>
              <a:xfrm>
                <a:off x="694209" y="2898053"/>
                <a:ext cx="182614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600" dirty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04</a:t>
                </a:r>
                <a:endParaRPr lang="ko-KR" altLang="en-US" sz="9600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2B1A31C-1B63-41E8-8429-82BE18E352FC}"/>
                  </a:ext>
                </a:extLst>
              </p:cNvPr>
              <p:cNvCxnSpPr/>
              <p:nvPr/>
            </p:nvCxnSpPr>
            <p:spPr>
              <a:xfrm>
                <a:off x="0" y="4216892"/>
                <a:ext cx="2441359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865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E5A4EE0-983F-4E88-926F-0AFE20F8F870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04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3800" dirty="0">
                <a:latin typeface="Arial Black" panose="020B0A04020102020204" pitchFamily="34" charset="0"/>
              </a:rPr>
              <a:t>PRESIDENT PROFILE</a:t>
            </a:r>
            <a:endParaRPr lang="ko-KR" altLang="en-US" sz="3800" dirty="0">
              <a:latin typeface="Arial Black" panose="020B0A040201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3C91194-6FCF-4C8B-9608-484CFA581218}"/>
              </a:ext>
            </a:extLst>
          </p:cNvPr>
          <p:cNvCxnSpPr>
            <a:cxnSpLocks/>
          </p:cNvCxnSpPr>
          <p:nvPr/>
        </p:nvCxnSpPr>
        <p:spPr>
          <a:xfrm>
            <a:off x="349677" y="3089806"/>
            <a:ext cx="607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714B5D-AE54-42D9-8735-5A21F6743C12}"/>
              </a:ext>
            </a:extLst>
          </p:cNvPr>
          <p:cNvSpPr txBox="1"/>
          <p:nvPr/>
        </p:nvSpPr>
        <p:spPr>
          <a:xfrm>
            <a:off x="400477" y="1683904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대표이사 이정운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89D67-D481-4261-B38B-40379274CFC5}"/>
              </a:ext>
            </a:extLst>
          </p:cNvPr>
          <p:cNvSpPr txBox="1"/>
          <p:nvPr/>
        </p:nvSpPr>
        <p:spPr>
          <a:xfrm>
            <a:off x="319998" y="2905140"/>
            <a:ext cx="29506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PROJECT EXPRIENCE</a:t>
            </a:r>
            <a:endParaRPr lang="ko-KR" altLang="en-US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1902724-F1A2-44D3-9230-61DB840390AE}"/>
              </a:ext>
            </a:extLst>
          </p:cNvPr>
          <p:cNvGrpSpPr/>
          <p:nvPr/>
        </p:nvGrpSpPr>
        <p:grpSpPr>
          <a:xfrm>
            <a:off x="349677" y="3195518"/>
            <a:ext cx="6526154" cy="5047986"/>
            <a:chOff x="471488" y="5207512"/>
            <a:chExt cx="6526154" cy="50479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FAFBD-C78C-43D1-A424-A25396B2B19B}"/>
                </a:ext>
              </a:extLst>
            </p:cNvPr>
            <p:cNvSpPr txBox="1"/>
            <p:nvPr/>
          </p:nvSpPr>
          <p:spPr>
            <a:xfrm>
              <a:off x="3422168" y="5207512"/>
              <a:ext cx="3575474" cy="504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/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영상 시스템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입체음향 시스템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시스템 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컨설팅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튜닝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기본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/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실시설계 진행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시스템 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컨설팅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/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영상 설계 및 감리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컨설팅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시스템 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기본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/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실시설계 진행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튜닝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시연 및 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전기음향 시공감리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감리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설계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시스템 설게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감리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시스템 설계 및 튜닝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0E0C7C-C7EF-4066-8A82-B60272E8C523}"/>
                </a:ext>
              </a:extLst>
            </p:cNvPr>
            <p:cNvSpPr txBox="1"/>
            <p:nvPr/>
          </p:nvSpPr>
          <p:spPr>
            <a:xfrm>
              <a:off x="471488" y="5207513"/>
              <a:ext cx="3575474" cy="504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호암아트홀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음향 개선공사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압구정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CGV CINE de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SHEF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신축공사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워커힐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호텔 가야금홀 입체음향 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동대문구청 음향 개선공사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제주대 콘서트홀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장로신학대 한경직 예배당 리모델링 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올림픽 공원 우리금융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아트홀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영등포구민회관 리모델링 공사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남산 한옥마을 전통 국악 공연장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포스코 영상 회의실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인천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CGV STARIUN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영남대 천마 아트센터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대웅제약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연수홀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강당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용인 문예회관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포은아트홀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용인 여성회관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큰어울마당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용인 시청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마루홀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조선호텔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컨벤션홀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그 외 다수의 대형 공간 설계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,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감리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42CC20-FC97-4D3F-BAE7-2ECFF6CFEC38}"/>
              </a:ext>
            </a:extLst>
          </p:cNvPr>
          <p:cNvSpPr txBox="1"/>
          <p:nvPr/>
        </p:nvSpPr>
        <p:spPr>
          <a:xfrm>
            <a:off x="430156" y="216586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전기음향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24DC95D2-0DA7-472B-B73D-7AA7E148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66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20A6DE1-418F-4D0D-AD69-76567377A60B}"/>
              </a:ext>
            </a:extLst>
          </p:cNvPr>
          <p:cNvGrpSpPr/>
          <p:nvPr/>
        </p:nvGrpSpPr>
        <p:grpSpPr>
          <a:xfrm>
            <a:off x="0" y="1437670"/>
            <a:ext cx="6756400" cy="2277546"/>
            <a:chOff x="0" y="2898053"/>
            <a:chExt cx="6756400" cy="22775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174A2-A8C9-4598-A570-55090677E12F}"/>
                </a:ext>
              </a:extLst>
            </p:cNvPr>
            <p:cNvSpPr txBox="1"/>
            <p:nvPr/>
          </p:nvSpPr>
          <p:spPr>
            <a:xfrm>
              <a:off x="996938" y="4467713"/>
              <a:ext cx="57594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BUSINESS LICENSE</a:t>
              </a:r>
              <a:endParaRPr lang="ko-KR" altLang="en-U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05899B8-9E9D-4D4E-A3BA-A22C6E45C9D7}"/>
                </a:ext>
              </a:extLst>
            </p:cNvPr>
            <p:cNvGrpSpPr/>
            <p:nvPr/>
          </p:nvGrpSpPr>
          <p:grpSpPr>
            <a:xfrm>
              <a:off x="0" y="2898053"/>
              <a:ext cx="2520350" cy="1569660"/>
              <a:chOff x="0" y="2898053"/>
              <a:chExt cx="2520350" cy="15696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67A75-E018-44CF-A0D2-286C916EC863}"/>
                  </a:ext>
                </a:extLst>
              </p:cNvPr>
              <p:cNvSpPr txBox="1"/>
              <p:nvPr/>
            </p:nvSpPr>
            <p:spPr>
              <a:xfrm>
                <a:off x="694209" y="2898053"/>
                <a:ext cx="182614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600" dirty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05</a:t>
                </a:r>
                <a:endParaRPr lang="ko-KR" altLang="en-US" sz="9600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2B1A31C-1B63-41E8-8429-82BE18E352FC}"/>
                  </a:ext>
                </a:extLst>
              </p:cNvPr>
              <p:cNvCxnSpPr/>
              <p:nvPr/>
            </p:nvCxnSpPr>
            <p:spPr>
              <a:xfrm>
                <a:off x="0" y="4216892"/>
                <a:ext cx="2441359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131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83705-C36B-4E8D-B658-64B73FAA2935}"/>
              </a:ext>
            </a:extLst>
          </p:cNvPr>
          <p:cNvSpPr txBox="1"/>
          <p:nvPr/>
        </p:nvSpPr>
        <p:spPr>
          <a:xfrm>
            <a:off x="3509006" y="4944716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23C0DE3-8999-4E89-AD7F-D1C6963B0812}"/>
              </a:ext>
            </a:extLst>
          </p:cNvPr>
          <p:cNvGrpSpPr/>
          <p:nvPr/>
        </p:nvGrpSpPr>
        <p:grpSpPr>
          <a:xfrm>
            <a:off x="2768600" y="5559840"/>
            <a:ext cx="4089401" cy="3257238"/>
            <a:chOff x="3050627" y="3388140"/>
            <a:chExt cx="3807373" cy="32572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6EA239-BDFD-4ACD-B2EC-9661FF931300}"/>
                </a:ext>
              </a:extLst>
            </p:cNvPr>
            <p:cNvSpPr txBox="1"/>
            <p:nvPr/>
          </p:nvSpPr>
          <p:spPr>
            <a:xfrm>
              <a:off x="3050627" y="3388140"/>
              <a:ext cx="3807372" cy="3257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COMPANY PROFILE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BUSINESS FIELD</a:t>
              </a:r>
            </a:p>
            <a:p>
              <a:pPr marL="800100" lvl="1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ELECTRO ACOUSTICS/VIDEO</a:t>
              </a:r>
            </a:p>
            <a:p>
              <a:pPr marL="800100" lvl="1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ARCHITECTURAL ACOUSTICS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PROJECT RECORDS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PRESIDENT PROFILE</a:t>
              </a:r>
            </a:p>
            <a:p>
              <a:pPr marL="342900" indent="-342900">
                <a:lnSpc>
                  <a:spcPct val="200000"/>
                </a:lnSpc>
                <a:buAutoNum type="arabicPeriod"/>
              </a:pPr>
              <a:r>
                <a:rPr lang="en-US" altLang="ko-KR" sz="1500" dirty="0">
                  <a:solidFill>
                    <a:schemeClr val="bg1"/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BUSINESS LICENSE</a:t>
              </a: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CBC2AEA0-06C8-4B73-92D9-618B56854E3D}"/>
                </a:ext>
              </a:extLst>
            </p:cNvPr>
            <p:cNvCxnSpPr>
              <a:cxnSpLocks/>
            </p:cNvCxnSpPr>
            <p:nvPr/>
          </p:nvCxnSpPr>
          <p:spPr>
            <a:xfrm>
              <a:off x="3050627" y="3426241"/>
              <a:ext cx="3807373" cy="0"/>
            </a:xfrm>
            <a:prstGeom prst="line">
              <a:avLst/>
            </a:prstGeom>
            <a:ln w="127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8A2DE94-86F1-4F0C-8871-BDA8CC9D8C79}"/>
              </a:ext>
            </a:extLst>
          </p:cNvPr>
          <p:cNvCxnSpPr>
            <a:cxnSpLocks/>
          </p:cNvCxnSpPr>
          <p:nvPr/>
        </p:nvCxnSpPr>
        <p:spPr>
          <a:xfrm>
            <a:off x="2768600" y="8912641"/>
            <a:ext cx="4089401" cy="0"/>
          </a:xfrm>
          <a:prstGeom prst="line">
            <a:avLst/>
          </a:prstGeom>
          <a:ln w="127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E28514A-B7F6-4B07-AF75-4AAF3324C2D5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05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BUSINESS</a:t>
            </a:r>
            <a:r>
              <a:rPr lang="ko-KR" altLang="en-US" sz="40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LICENSE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D9C410-F349-43ED-928E-37C953BF4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1223" b="865"/>
          <a:stretch/>
        </p:blipFill>
        <p:spPr>
          <a:xfrm>
            <a:off x="778906" y="1959191"/>
            <a:ext cx="5300187" cy="7441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553B52F-ABC1-43D9-B69B-AFBA3B5C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3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D3DFBD-8028-4A6D-8745-44BE0951EB11}"/>
              </a:ext>
            </a:extLst>
          </p:cNvPr>
          <p:cNvSpPr txBox="1"/>
          <p:nvPr/>
        </p:nvSpPr>
        <p:spPr>
          <a:xfrm>
            <a:off x="193694" y="899596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www.thebsc.co.kr</a:t>
            </a: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en-US" altLang="ko-KR" sz="1200" dirty="0">
              <a:solidFill>
                <a:schemeClr val="bg2">
                  <a:lumMod val="75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경기도 용인시 </a:t>
            </a:r>
            <a:r>
              <a:rPr lang="ko-KR" altLang="en-US" sz="1200" dirty="0" err="1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기흥구</a:t>
            </a:r>
            <a:r>
              <a:rPr lang="ko-KR" altLang="en-US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200" dirty="0" err="1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죽전로</a:t>
            </a:r>
            <a:r>
              <a:rPr lang="ko-KR" altLang="en-US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15</a:t>
            </a:r>
            <a:r>
              <a:rPr lang="ko-KR" altLang="en-US" sz="1200" dirty="0" err="1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번길</a:t>
            </a:r>
            <a:r>
              <a:rPr lang="ko-KR" altLang="en-US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10</a:t>
            </a:r>
          </a:p>
          <a:p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Tel : 02-822-0298  Fax : 031-5171-3253</a:t>
            </a:r>
            <a:r>
              <a:rPr lang="en-US" altLang="ko-KR" sz="1200" dirty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ko-KR" alt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81A22E-93F6-4693-885B-8C5C7BA7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16" y="4415517"/>
            <a:ext cx="1672167" cy="10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20A6DE1-418F-4D0D-AD69-76567377A60B}"/>
              </a:ext>
            </a:extLst>
          </p:cNvPr>
          <p:cNvGrpSpPr/>
          <p:nvPr/>
        </p:nvGrpSpPr>
        <p:grpSpPr>
          <a:xfrm>
            <a:off x="0" y="1437670"/>
            <a:ext cx="6659578" cy="2277546"/>
            <a:chOff x="0" y="2898053"/>
            <a:chExt cx="6659578" cy="22775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174A2-A8C9-4598-A570-55090677E12F}"/>
                </a:ext>
              </a:extLst>
            </p:cNvPr>
            <p:cNvSpPr txBox="1"/>
            <p:nvPr/>
          </p:nvSpPr>
          <p:spPr>
            <a:xfrm>
              <a:off x="996938" y="4467713"/>
              <a:ext cx="56626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COMPANY PROFILE</a:t>
              </a:r>
              <a:endParaRPr lang="ko-KR" altLang="en-U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05899B8-9E9D-4D4E-A3BA-A22C6E45C9D7}"/>
                </a:ext>
              </a:extLst>
            </p:cNvPr>
            <p:cNvGrpSpPr/>
            <p:nvPr/>
          </p:nvGrpSpPr>
          <p:grpSpPr>
            <a:xfrm>
              <a:off x="0" y="2898053"/>
              <a:ext cx="2520350" cy="1569660"/>
              <a:chOff x="0" y="2898053"/>
              <a:chExt cx="2520350" cy="15696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67A75-E018-44CF-A0D2-286C916EC863}"/>
                  </a:ext>
                </a:extLst>
              </p:cNvPr>
              <p:cNvSpPr txBox="1"/>
              <p:nvPr/>
            </p:nvSpPr>
            <p:spPr>
              <a:xfrm>
                <a:off x="694209" y="2898053"/>
                <a:ext cx="182614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600" dirty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01</a:t>
                </a:r>
                <a:endParaRPr lang="ko-KR" altLang="en-US" sz="9600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2B1A31C-1B63-41E8-8429-82BE18E352FC}"/>
                  </a:ext>
                </a:extLst>
              </p:cNvPr>
              <p:cNvCxnSpPr/>
              <p:nvPr/>
            </p:nvCxnSpPr>
            <p:spPr>
              <a:xfrm>
                <a:off x="0" y="4216892"/>
                <a:ext cx="2441359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925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1E5C81-43F9-4EA4-8B3E-9D0AA683986A}"/>
              </a:ext>
            </a:extLst>
          </p:cNvPr>
          <p:cNvSpPr txBox="1"/>
          <p:nvPr/>
        </p:nvSpPr>
        <p:spPr>
          <a:xfrm>
            <a:off x="607769" y="2725636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COMPANY NAME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74A8B-A95E-40F6-A7A3-8BD6D95CD90A}"/>
              </a:ext>
            </a:extLst>
          </p:cNvPr>
          <p:cNvSpPr txBox="1"/>
          <p:nvPr/>
        </p:nvSpPr>
        <p:spPr>
          <a:xfrm>
            <a:off x="2420045" y="2720309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BSC ENG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02298-03FD-437E-B529-D4B34497543C}"/>
              </a:ext>
            </a:extLst>
          </p:cNvPr>
          <p:cNvSpPr txBox="1"/>
          <p:nvPr/>
        </p:nvSpPr>
        <p:spPr>
          <a:xfrm>
            <a:off x="612972" y="2993206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PRESIDENT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1D80-D2FA-4C53-A7DC-FD830A11769D}"/>
              </a:ext>
            </a:extLst>
          </p:cNvPr>
          <p:cNvSpPr txBox="1"/>
          <p:nvPr/>
        </p:nvSpPr>
        <p:spPr>
          <a:xfrm>
            <a:off x="2420045" y="298787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이정운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2BC69-55B6-4749-8F58-F572B88D23E4}"/>
              </a:ext>
            </a:extLst>
          </p:cNvPr>
          <p:cNvSpPr txBox="1"/>
          <p:nvPr/>
        </p:nvSpPr>
        <p:spPr>
          <a:xfrm>
            <a:off x="607768" y="3260772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YEAR FOUNDED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D230C-A003-4228-8039-8B401D128DDF}"/>
              </a:ext>
            </a:extLst>
          </p:cNvPr>
          <p:cNvSpPr txBox="1"/>
          <p:nvPr/>
        </p:nvSpPr>
        <p:spPr>
          <a:xfrm>
            <a:off x="2420043" y="3255445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2013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2FDFA-A553-4EA5-8E4C-9F2C35B6A7E3}"/>
              </a:ext>
            </a:extLst>
          </p:cNvPr>
          <p:cNvSpPr txBox="1"/>
          <p:nvPr/>
        </p:nvSpPr>
        <p:spPr>
          <a:xfrm>
            <a:off x="607771" y="3528337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BUSINESS FIELD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16D68-5B1D-47E8-8B7B-F9FC45CDBD5A}"/>
              </a:ext>
            </a:extLst>
          </p:cNvPr>
          <p:cNvSpPr txBox="1"/>
          <p:nvPr/>
        </p:nvSpPr>
        <p:spPr>
          <a:xfrm>
            <a:off x="2420048" y="3523010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전기음향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영상시스템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건축음향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2D7B9-F1BB-4ABB-B43A-AD00F1B55DDD}"/>
              </a:ext>
            </a:extLst>
          </p:cNvPr>
          <p:cNvSpPr txBox="1"/>
          <p:nvPr/>
        </p:nvSpPr>
        <p:spPr>
          <a:xfrm>
            <a:off x="607771" y="3795905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ADRESS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92FE6-E4D1-4D87-9084-0078596BCA5C}"/>
              </a:ext>
            </a:extLst>
          </p:cNvPr>
          <p:cNvSpPr txBox="1"/>
          <p:nvPr/>
        </p:nvSpPr>
        <p:spPr>
          <a:xfrm>
            <a:off x="2420046" y="3790578"/>
            <a:ext cx="3510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경기도 용인시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기흥구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죽전로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15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번길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10 6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층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601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E7E2A-40B7-4260-80AF-9576D72A63D0}"/>
              </a:ext>
            </a:extLst>
          </p:cNvPr>
          <p:cNvSpPr txBox="1"/>
          <p:nvPr/>
        </p:nvSpPr>
        <p:spPr>
          <a:xfrm>
            <a:off x="607771" y="4063469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CONTECTS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84630-D170-4855-BD15-2CA65A0908EB}"/>
              </a:ext>
            </a:extLst>
          </p:cNvPr>
          <p:cNvSpPr txBox="1"/>
          <p:nvPr/>
        </p:nvSpPr>
        <p:spPr>
          <a:xfrm>
            <a:off x="2420046" y="4058142"/>
            <a:ext cx="358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Tel : 02.822.0298	Fax : 031.5171.3253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14D9D7-A625-41DB-AEFA-E5C236A9F0CB}"/>
              </a:ext>
            </a:extLst>
          </p:cNvPr>
          <p:cNvSpPr txBox="1"/>
          <p:nvPr/>
        </p:nvSpPr>
        <p:spPr>
          <a:xfrm>
            <a:off x="612973" y="4331033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WEBSITE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00D99C-0A9E-4F03-AF49-61CDE243BD2B}"/>
              </a:ext>
            </a:extLst>
          </p:cNvPr>
          <p:cNvSpPr txBox="1"/>
          <p:nvPr/>
        </p:nvSpPr>
        <p:spPr>
          <a:xfrm>
            <a:off x="2420046" y="4325706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www.thebsc.co.kr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793FAA-B916-4D66-A0F0-ED0B9EF9D57A}"/>
              </a:ext>
            </a:extLst>
          </p:cNvPr>
          <p:cNvSpPr txBox="1"/>
          <p:nvPr/>
        </p:nvSpPr>
        <p:spPr>
          <a:xfrm>
            <a:off x="602974" y="4598602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NO. OF EMPLOYEES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3E607-8C20-4E47-A301-DCB7BFE889DF}"/>
              </a:ext>
            </a:extLst>
          </p:cNvPr>
          <p:cNvSpPr txBox="1"/>
          <p:nvPr/>
        </p:nvSpPr>
        <p:spPr>
          <a:xfrm>
            <a:off x="2420048" y="4593275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6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명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C4D5286-8E16-4D70-A8B1-9ABD0F34FC6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4" y="5303295"/>
            <a:ext cx="5652052" cy="401443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08ABC21-A2DA-4256-90DF-0782BE4BA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79" y="1857724"/>
            <a:ext cx="2188906" cy="1407154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718B74F6-03CF-4A9D-B64B-F99EDCE4E71A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01</a:t>
            </a:r>
            <a:r>
              <a:rPr lang="en-US" altLang="ko-KR" sz="2800" dirty="0">
                <a:latin typeface="Arial Black" panose="020B0A04020102020204" pitchFamily="34" charset="0"/>
              </a:rPr>
              <a:t> COMPANY PROFILE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5CA455D-62B3-4C30-B04B-05054EF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5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20A6DE1-418F-4D0D-AD69-76567377A60B}"/>
              </a:ext>
            </a:extLst>
          </p:cNvPr>
          <p:cNvGrpSpPr/>
          <p:nvPr/>
        </p:nvGrpSpPr>
        <p:grpSpPr>
          <a:xfrm>
            <a:off x="0" y="1437670"/>
            <a:ext cx="6659578" cy="2277546"/>
            <a:chOff x="0" y="2898053"/>
            <a:chExt cx="6659578" cy="22775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174A2-A8C9-4598-A570-55090677E12F}"/>
                </a:ext>
              </a:extLst>
            </p:cNvPr>
            <p:cNvSpPr txBox="1"/>
            <p:nvPr/>
          </p:nvSpPr>
          <p:spPr>
            <a:xfrm>
              <a:off x="1727266" y="4467713"/>
              <a:ext cx="49323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BUSINESS FIELD</a:t>
              </a:r>
              <a:endParaRPr lang="ko-KR" altLang="en-U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05899B8-9E9D-4D4E-A3BA-A22C6E45C9D7}"/>
                </a:ext>
              </a:extLst>
            </p:cNvPr>
            <p:cNvGrpSpPr/>
            <p:nvPr/>
          </p:nvGrpSpPr>
          <p:grpSpPr>
            <a:xfrm>
              <a:off x="0" y="2898053"/>
              <a:ext cx="2520350" cy="1569660"/>
              <a:chOff x="0" y="2898053"/>
              <a:chExt cx="2520350" cy="15696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67A75-E018-44CF-A0D2-286C916EC863}"/>
                  </a:ext>
                </a:extLst>
              </p:cNvPr>
              <p:cNvSpPr txBox="1"/>
              <p:nvPr/>
            </p:nvSpPr>
            <p:spPr>
              <a:xfrm>
                <a:off x="694209" y="2898053"/>
                <a:ext cx="182614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600" dirty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02</a:t>
                </a:r>
                <a:endParaRPr lang="ko-KR" altLang="en-US" sz="9600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2B1A31C-1B63-41E8-8429-82BE18E352FC}"/>
                  </a:ext>
                </a:extLst>
              </p:cNvPr>
              <p:cNvCxnSpPr/>
              <p:nvPr/>
            </p:nvCxnSpPr>
            <p:spPr>
              <a:xfrm>
                <a:off x="0" y="4216892"/>
                <a:ext cx="2441359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839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:a16="http://schemas.microsoft.com/office/drawing/2014/main" id="{B767F697-B992-40C4-A21C-EEB68E339C3C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02 </a:t>
            </a:r>
            <a:r>
              <a:rPr lang="en-US" altLang="ko-KR" sz="4000" dirty="0">
                <a:latin typeface="Arial Black" panose="020B0A04020102020204" pitchFamily="34" charset="0"/>
              </a:rPr>
              <a:t>BUSINESS FIELD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9864A33F-F681-4DCD-8B6D-5AB4D8A6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EBAE8DC-68C3-49A8-B48F-81A0EDCAE071}"/>
              </a:ext>
            </a:extLst>
          </p:cNvPr>
          <p:cNvGrpSpPr/>
          <p:nvPr/>
        </p:nvGrpSpPr>
        <p:grpSpPr>
          <a:xfrm>
            <a:off x="698500" y="2063750"/>
            <a:ext cx="5461000" cy="7130868"/>
            <a:chOff x="571481" y="2063750"/>
            <a:chExt cx="5461000" cy="71308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3394103-6901-4F37-A02D-5CE335DB8837}"/>
                </a:ext>
              </a:extLst>
            </p:cNvPr>
            <p:cNvGrpSpPr/>
            <p:nvPr/>
          </p:nvGrpSpPr>
          <p:grpSpPr>
            <a:xfrm>
              <a:off x="571481" y="2063750"/>
              <a:ext cx="5461000" cy="3417570"/>
              <a:chOff x="584181" y="2165350"/>
              <a:chExt cx="5461000" cy="3417570"/>
            </a:xfrm>
          </p:grpSpPr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877B5B9E-B9A7-4F24-977A-E186F03E8AE6}"/>
                  </a:ext>
                </a:extLst>
              </p:cNvPr>
              <p:cNvSpPr/>
              <p:nvPr/>
            </p:nvSpPr>
            <p:spPr>
              <a:xfrm>
                <a:off x="1536681" y="2793999"/>
                <a:ext cx="4508500" cy="278892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17FCBF9A-E36C-4D7F-803D-0F45FD81D657}"/>
                  </a:ext>
                </a:extLst>
              </p:cNvPr>
              <p:cNvGrpSpPr/>
              <p:nvPr/>
            </p:nvGrpSpPr>
            <p:grpSpPr>
              <a:xfrm>
                <a:off x="584181" y="2165350"/>
                <a:ext cx="5308600" cy="3265170"/>
                <a:chOff x="635000" y="2216150"/>
                <a:chExt cx="5308600" cy="3265170"/>
              </a:xfrm>
            </p:grpSpPr>
            <p:sp>
              <p:nvSpPr>
                <p:cNvPr id="4" name="직사각형 3">
                  <a:extLst>
                    <a:ext uri="{FF2B5EF4-FFF2-40B4-BE49-F238E27FC236}">
                      <a16:creationId xmlns:a16="http://schemas.microsoft.com/office/drawing/2014/main" id="{A961EF9B-EED3-4645-8F7F-E09CDF2075B5}"/>
                    </a:ext>
                  </a:extLst>
                </p:cNvPr>
                <p:cNvSpPr/>
                <p:nvPr/>
              </p:nvSpPr>
              <p:spPr>
                <a:xfrm>
                  <a:off x="1435100" y="2692399"/>
                  <a:ext cx="4508500" cy="278892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" name="사각형: 둥근 모서리 13">
                  <a:extLst>
                    <a:ext uri="{FF2B5EF4-FFF2-40B4-BE49-F238E27FC236}">
                      <a16:creationId xmlns:a16="http://schemas.microsoft.com/office/drawing/2014/main" id="{9A59DEF4-B6FA-4BB9-83FD-2FA9719EF1BB}"/>
                    </a:ext>
                  </a:extLst>
                </p:cNvPr>
                <p:cNvSpPr/>
                <p:nvPr/>
              </p:nvSpPr>
              <p:spPr>
                <a:xfrm>
                  <a:off x="635000" y="2216150"/>
                  <a:ext cx="3467100" cy="9525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>
                      <a:latin typeface="Arial Black" panose="020B0A04020102020204" pitchFamily="34" charset="0"/>
                    </a:rPr>
                    <a:t>ELECTRO ACOUSTICS &amp;VIDEO</a:t>
                  </a:r>
                  <a:endParaRPr lang="ko-KR" altLang="en-US" sz="2000" b="1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0D079-2623-4CBE-A22B-331C5E298182}"/>
                  </a:ext>
                </a:extLst>
              </p:cNvPr>
              <p:cNvSpPr txBox="1"/>
              <p:nvPr/>
            </p:nvSpPr>
            <p:spPr>
              <a:xfrm>
                <a:off x="3622015" y="3193026"/>
                <a:ext cx="1661204" cy="19908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설계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/</a:t>
                </a:r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컨설팅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시공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측정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사후관리</a:t>
                </a:r>
                <a:endPara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</p:txBody>
          </p:sp>
          <p:pic>
            <p:nvPicPr>
              <p:cNvPr id="102" name="그래픽 101">
                <a:extLst>
                  <a:ext uri="{FF2B5EF4-FFF2-40B4-BE49-F238E27FC236}">
                    <a16:creationId xmlns:a16="http://schemas.microsoft.com/office/drawing/2014/main" id="{4C9233C4-DB03-474A-8739-98A02CEB4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79055" y="3565978"/>
                <a:ext cx="1238686" cy="1331505"/>
              </a:xfrm>
              <a:prstGeom prst="rect">
                <a:avLst/>
              </a:prstGeom>
            </p:spPr>
          </p:pic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6FC3281-5ACE-4923-B4A1-48AE92451B09}"/>
                </a:ext>
              </a:extLst>
            </p:cNvPr>
            <p:cNvGrpSpPr/>
            <p:nvPr/>
          </p:nvGrpSpPr>
          <p:grpSpPr>
            <a:xfrm>
              <a:off x="571481" y="5777048"/>
              <a:ext cx="5461000" cy="3417570"/>
              <a:chOff x="691465" y="5848350"/>
              <a:chExt cx="5461000" cy="3417570"/>
            </a:xfrm>
          </p:grpSpPr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DFE9D5A8-7AE9-4581-A017-F6AB6971AEAA}"/>
                  </a:ext>
                </a:extLst>
              </p:cNvPr>
              <p:cNvGrpSpPr/>
              <p:nvPr/>
            </p:nvGrpSpPr>
            <p:grpSpPr>
              <a:xfrm>
                <a:off x="691465" y="5848350"/>
                <a:ext cx="5461000" cy="3417570"/>
                <a:chOff x="584181" y="2165350"/>
                <a:chExt cx="5461000" cy="3417570"/>
              </a:xfrm>
            </p:grpSpPr>
            <p:sp>
              <p:nvSpPr>
                <p:cNvPr id="105" name="직사각형 104">
                  <a:extLst>
                    <a:ext uri="{FF2B5EF4-FFF2-40B4-BE49-F238E27FC236}">
                      <a16:creationId xmlns:a16="http://schemas.microsoft.com/office/drawing/2014/main" id="{97C5CF44-28EC-4701-8A3B-2446BB22867A}"/>
                    </a:ext>
                  </a:extLst>
                </p:cNvPr>
                <p:cNvSpPr/>
                <p:nvPr/>
              </p:nvSpPr>
              <p:spPr>
                <a:xfrm>
                  <a:off x="1536681" y="2793999"/>
                  <a:ext cx="4508500" cy="2788921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106" name="그룹 105">
                  <a:extLst>
                    <a:ext uri="{FF2B5EF4-FFF2-40B4-BE49-F238E27FC236}">
                      <a16:creationId xmlns:a16="http://schemas.microsoft.com/office/drawing/2014/main" id="{60BFC836-B4A5-4F64-9801-00E3AC0AAF98}"/>
                    </a:ext>
                  </a:extLst>
                </p:cNvPr>
                <p:cNvGrpSpPr/>
                <p:nvPr/>
              </p:nvGrpSpPr>
              <p:grpSpPr>
                <a:xfrm>
                  <a:off x="584181" y="2165350"/>
                  <a:ext cx="5308600" cy="3265170"/>
                  <a:chOff x="635000" y="2216150"/>
                  <a:chExt cx="5308600" cy="3265170"/>
                </a:xfrm>
              </p:grpSpPr>
              <p:sp>
                <p:nvSpPr>
                  <p:cNvPr id="109" name="직사각형 108">
                    <a:extLst>
                      <a:ext uri="{FF2B5EF4-FFF2-40B4-BE49-F238E27FC236}">
                        <a16:creationId xmlns:a16="http://schemas.microsoft.com/office/drawing/2014/main" id="{F541A712-2073-4638-9763-FDF0A1533979}"/>
                      </a:ext>
                    </a:extLst>
                  </p:cNvPr>
                  <p:cNvSpPr/>
                  <p:nvPr/>
                </p:nvSpPr>
                <p:spPr>
                  <a:xfrm>
                    <a:off x="1435100" y="2692399"/>
                    <a:ext cx="4508500" cy="2788921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10" name="사각형: 둥근 모서리 109">
                    <a:extLst>
                      <a:ext uri="{FF2B5EF4-FFF2-40B4-BE49-F238E27FC236}">
                        <a16:creationId xmlns:a16="http://schemas.microsoft.com/office/drawing/2014/main" id="{2F73C4CD-99D1-4B56-9720-4937A1ACAA36}"/>
                      </a:ext>
                    </a:extLst>
                  </p:cNvPr>
                  <p:cNvSpPr/>
                  <p:nvPr/>
                </p:nvSpPr>
                <p:spPr>
                  <a:xfrm>
                    <a:off x="635000" y="2216150"/>
                    <a:ext cx="3467100" cy="9525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2400" b="1" dirty="0">
                        <a:latin typeface="Arial Black" panose="020B0A04020102020204" pitchFamily="34" charset="0"/>
                      </a:rPr>
                      <a:t>ARCHITECTURAL ACOUSTICS</a:t>
                    </a:r>
                    <a:endParaRPr lang="ko-KR" altLang="en-US" sz="2400" b="1" dirty="0">
                      <a:latin typeface="Arial Black" panose="020B0A04020102020204" pitchFamily="34" charset="0"/>
                    </a:endParaRPr>
                  </a:p>
                </p:txBody>
              </p:sp>
            </p:grp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CD92C090-27AC-4963-97E1-EE6813967125}"/>
                    </a:ext>
                  </a:extLst>
                </p:cNvPr>
                <p:cNvSpPr txBox="1"/>
                <p:nvPr/>
              </p:nvSpPr>
              <p:spPr>
                <a:xfrm>
                  <a:off x="3622014" y="3439247"/>
                  <a:ext cx="2232667" cy="149842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ko-KR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설계</a:t>
                  </a:r>
                  <a:r>
                    <a:rPr lang="en-US" altLang="ko-KR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/</a:t>
                  </a:r>
                  <a:r>
                    <a:rPr lang="ko-KR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컨설팅</a:t>
                  </a:r>
                  <a:endPara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endParaRPr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ko-KR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현장 기술지원</a:t>
                  </a:r>
                  <a:r>
                    <a:rPr lang="en-US" altLang="ko-KR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/</a:t>
                  </a:r>
                  <a:r>
                    <a:rPr lang="ko-KR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감리</a:t>
                  </a:r>
                  <a:endPara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endParaRPr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§"/>
                  </a:pPr>
                  <a:r>
                    <a:rPr lang="ko-KR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한컴 윤고딕 240" panose="02020603020101020101" pitchFamily="18" charset="-127"/>
                      <a:ea typeface="한컴 윤고딕 240" panose="02020603020101020101" pitchFamily="18" charset="-127"/>
                    </a:rPr>
                    <a:t>현장측정</a:t>
                  </a:r>
                  <a:endPara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한컴 윤고딕 240" panose="02020603020101020101" pitchFamily="18" charset="-127"/>
                    <a:ea typeface="한컴 윤고딕 240" panose="02020603020101020101" pitchFamily="18" charset="-127"/>
                  </a:endParaRPr>
                </a:p>
              </p:txBody>
            </p:sp>
          </p:grpSp>
          <p:pic>
            <p:nvPicPr>
              <p:cNvPr id="99" name="그래픽 98">
                <a:extLst>
                  <a:ext uri="{FF2B5EF4-FFF2-40B4-BE49-F238E27FC236}">
                    <a16:creationId xmlns:a16="http://schemas.microsoft.com/office/drawing/2014/main" id="{7F2C31D6-EB71-4092-8D5F-566FAA284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03067" y="7277099"/>
                <a:ext cx="1190736" cy="11907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83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id="{06F809ED-D097-4EC2-83CF-ADF97176C820}"/>
              </a:ext>
            </a:extLst>
          </p:cNvPr>
          <p:cNvGrpSpPr/>
          <p:nvPr/>
        </p:nvGrpSpPr>
        <p:grpSpPr>
          <a:xfrm>
            <a:off x="748748" y="2672406"/>
            <a:ext cx="5360504" cy="6679096"/>
            <a:chOff x="887896" y="2570921"/>
            <a:chExt cx="5360504" cy="667909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FDB28D5-AA5E-4695-8EB1-C920297101E4}"/>
                </a:ext>
              </a:extLst>
            </p:cNvPr>
            <p:cNvGrpSpPr/>
            <p:nvPr/>
          </p:nvGrpSpPr>
          <p:grpSpPr>
            <a:xfrm>
              <a:off x="887896" y="2570921"/>
              <a:ext cx="5360504" cy="1484244"/>
              <a:chOff x="887896" y="2570921"/>
              <a:chExt cx="5360504" cy="1484244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647F3E52-7D1D-475D-B13D-F997AD7328C2}"/>
                  </a:ext>
                </a:extLst>
              </p:cNvPr>
              <p:cNvSpPr/>
              <p:nvPr/>
            </p:nvSpPr>
            <p:spPr>
              <a:xfrm>
                <a:off x="2769704" y="2570921"/>
                <a:ext cx="3478696" cy="1484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사각형: 잘린 한쪽 모서리 5">
                <a:extLst>
                  <a:ext uri="{FF2B5EF4-FFF2-40B4-BE49-F238E27FC236}">
                    <a16:creationId xmlns:a16="http://schemas.microsoft.com/office/drawing/2014/main" id="{153AD9DF-81AE-4D18-83D9-CF65907C2BF2}"/>
                  </a:ext>
                </a:extLst>
              </p:cNvPr>
              <p:cNvSpPr/>
              <p:nvPr/>
            </p:nvSpPr>
            <p:spPr>
              <a:xfrm flipH="1">
                <a:off x="887896" y="2570921"/>
                <a:ext cx="1881808" cy="1484244"/>
              </a:xfrm>
              <a:prstGeom prst="snip1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BC6B83B5-AA46-452F-843E-8C55B2E3A779}"/>
                  </a:ext>
                </a:extLst>
              </p:cNvPr>
              <p:cNvGrpSpPr/>
              <p:nvPr/>
            </p:nvGrpSpPr>
            <p:grpSpPr>
              <a:xfrm>
                <a:off x="1073369" y="3013071"/>
                <a:ext cx="1510862" cy="599944"/>
                <a:chOff x="1117107" y="2723346"/>
                <a:chExt cx="1510862" cy="599944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86EC02-FE49-47E2-BFAD-10351891C774}"/>
                    </a:ext>
                  </a:extLst>
                </p:cNvPr>
                <p:cNvSpPr txBox="1"/>
                <p:nvPr/>
              </p:nvSpPr>
              <p:spPr>
                <a:xfrm>
                  <a:off x="1396286" y="2723346"/>
                  <a:ext cx="952504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DESIGN</a:t>
                  </a:r>
                  <a:endParaRPr lang="ko-KR" altLang="en-US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D5BF583-6959-4804-863F-7559E319580C}"/>
                    </a:ext>
                  </a:extLst>
                </p:cNvPr>
                <p:cNvSpPr txBox="1"/>
                <p:nvPr/>
              </p:nvSpPr>
              <p:spPr>
                <a:xfrm>
                  <a:off x="1117107" y="3015513"/>
                  <a:ext cx="151086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CONSULTING</a:t>
                  </a:r>
                  <a:endParaRPr lang="ko-KR" altLang="en-US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BBBB4C-83B0-4B18-BE31-43531DD1429E}"/>
                  </a:ext>
                </a:extLst>
              </p:cNvPr>
              <p:cNvSpPr txBox="1"/>
              <p:nvPr/>
            </p:nvSpPr>
            <p:spPr>
              <a:xfrm>
                <a:off x="2863410" y="2577891"/>
                <a:ext cx="3384990" cy="144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건축 환경 및 음향 파악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전기음향</a:t>
                </a:r>
                <a:r>
                  <a:rPr lang="en-US" altLang="ko-KR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/</a:t>
                </a: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영상</a:t>
                </a:r>
                <a:r>
                  <a:rPr lang="en-US" altLang="ko-KR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 </a:t>
                </a: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설계목표 수립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시스템 방향 계획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주요 장비 선정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전기음향 시뮬레이션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521729CE-0130-446E-B587-7897250C309D}"/>
                </a:ext>
              </a:extLst>
            </p:cNvPr>
            <p:cNvGrpSpPr/>
            <p:nvPr/>
          </p:nvGrpSpPr>
          <p:grpSpPr>
            <a:xfrm>
              <a:off x="887896" y="4267199"/>
              <a:ext cx="5360504" cy="1484244"/>
              <a:chOff x="861392" y="4306955"/>
              <a:chExt cx="5360504" cy="1484244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A632363B-53E1-4596-912C-CA2E97C0F7F7}"/>
                  </a:ext>
                </a:extLst>
              </p:cNvPr>
              <p:cNvSpPr/>
              <p:nvPr/>
            </p:nvSpPr>
            <p:spPr>
              <a:xfrm>
                <a:off x="2743200" y="4306955"/>
                <a:ext cx="3478696" cy="1484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사각형: 잘린 한쪽 모서리 13">
                <a:extLst>
                  <a:ext uri="{FF2B5EF4-FFF2-40B4-BE49-F238E27FC236}">
                    <a16:creationId xmlns:a16="http://schemas.microsoft.com/office/drawing/2014/main" id="{9054CEDE-1F5C-4D51-880D-FCE6FCF66B20}"/>
                  </a:ext>
                </a:extLst>
              </p:cNvPr>
              <p:cNvSpPr/>
              <p:nvPr/>
            </p:nvSpPr>
            <p:spPr>
              <a:xfrm flipH="1">
                <a:off x="861392" y="4306955"/>
                <a:ext cx="1881808" cy="1484244"/>
              </a:xfrm>
              <a:prstGeom prst="snip1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C418743D-76A0-449F-8EE9-11ECB4CD8681}"/>
                  </a:ext>
                </a:extLst>
              </p:cNvPr>
              <p:cNvSpPr/>
              <p:nvPr/>
            </p:nvSpPr>
            <p:spPr>
              <a:xfrm>
                <a:off x="861392" y="4306955"/>
                <a:ext cx="1881808" cy="14842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5E104694-9AEC-4CBD-909F-44AFD8E61AE4}"/>
                  </a:ext>
                </a:extLst>
              </p:cNvPr>
              <p:cNvGrpSpPr/>
              <p:nvPr/>
            </p:nvGrpSpPr>
            <p:grpSpPr>
              <a:xfrm>
                <a:off x="964312" y="4749105"/>
                <a:ext cx="1675972" cy="599944"/>
                <a:chOff x="1034554" y="2723346"/>
                <a:chExt cx="1675972" cy="599944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3184DA7-03AF-4459-A965-D926FD1CD143}"/>
                    </a:ext>
                  </a:extLst>
                </p:cNvPr>
                <p:cNvSpPr txBox="1"/>
                <p:nvPr/>
              </p:nvSpPr>
              <p:spPr>
                <a:xfrm>
                  <a:off x="1043884" y="2723346"/>
                  <a:ext cx="1657313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INSTALLATION</a:t>
                  </a:r>
                  <a:endParaRPr lang="ko-KR" altLang="en-US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7B464A0-8565-40DD-9ECB-9D2AE990346C}"/>
                    </a:ext>
                  </a:extLst>
                </p:cNvPr>
                <p:cNvSpPr txBox="1"/>
                <p:nvPr/>
              </p:nvSpPr>
              <p:spPr>
                <a:xfrm>
                  <a:off x="1034554" y="3015513"/>
                  <a:ext cx="1675972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MAINTANANCE</a:t>
                  </a:r>
                  <a:endParaRPr lang="ko-KR" altLang="en-US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1E56A6-36EB-4EB0-9507-403E13C73ABA}"/>
                  </a:ext>
                </a:extLst>
              </p:cNvPr>
              <p:cNvSpPr txBox="1"/>
              <p:nvPr/>
            </p:nvSpPr>
            <p:spPr>
              <a:xfrm>
                <a:off x="2836906" y="4452425"/>
                <a:ext cx="3384990" cy="1170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설계도서 검토 및 파악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현장 시공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시공 상세도면 작성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준공도서 작성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DE609697-1E7C-45E2-AFD9-776FD2D535D3}"/>
                </a:ext>
              </a:extLst>
            </p:cNvPr>
            <p:cNvGrpSpPr/>
            <p:nvPr/>
          </p:nvGrpSpPr>
          <p:grpSpPr>
            <a:xfrm>
              <a:off x="887896" y="6016486"/>
              <a:ext cx="5360504" cy="1484244"/>
              <a:chOff x="861392" y="4306955"/>
              <a:chExt cx="5360504" cy="1484244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50FCCC9E-31C1-46A0-A297-36A5F8C5276B}"/>
                  </a:ext>
                </a:extLst>
              </p:cNvPr>
              <p:cNvSpPr/>
              <p:nvPr/>
            </p:nvSpPr>
            <p:spPr>
              <a:xfrm>
                <a:off x="2743200" y="4306955"/>
                <a:ext cx="3478696" cy="1484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사각형: 잘린 한쪽 모서리 37">
                <a:extLst>
                  <a:ext uri="{FF2B5EF4-FFF2-40B4-BE49-F238E27FC236}">
                    <a16:creationId xmlns:a16="http://schemas.microsoft.com/office/drawing/2014/main" id="{E892A0C2-5775-4D45-8A27-895CBB879A36}"/>
                  </a:ext>
                </a:extLst>
              </p:cNvPr>
              <p:cNvSpPr/>
              <p:nvPr/>
            </p:nvSpPr>
            <p:spPr>
              <a:xfrm flipH="1">
                <a:off x="861392" y="4306955"/>
                <a:ext cx="1881808" cy="1484244"/>
              </a:xfrm>
              <a:prstGeom prst="snip1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34998B02-0A29-4897-8242-A8383DDE1B9B}"/>
                  </a:ext>
                </a:extLst>
              </p:cNvPr>
              <p:cNvSpPr/>
              <p:nvPr/>
            </p:nvSpPr>
            <p:spPr>
              <a:xfrm>
                <a:off x="861392" y="4306955"/>
                <a:ext cx="1881808" cy="14842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A42C13-A1A8-401A-AF47-AB0A5E1C324F}"/>
                  </a:ext>
                </a:extLst>
              </p:cNvPr>
              <p:cNvSpPr txBox="1"/>
              <p:nvPr/>
            </p:nvSpPr>
            <p:spPr>
              <a:xfrm>
                <a:off x="926896" y="4883535"/>
                <a:ext cx="1750800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MEASUREMENT</a:t>
                </a:r>
                <a:endParaRPr lang="ko-KR" alt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341DA5D-50AA-43FF-B252-F95C0DE50C7B}"/>
                  </a:ext>
                </a:extLst>
              </p:cNvPr>
              <p:cNvSpPr txBox="1"/>
              <p:nvPr/>
            </p:nvSpPr>
            <p:spPr>
              <a:xfrm>
                <a:off x="2836906" y="4729423"/>
                <a:ext cx="3384990" cy="6160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실태 분석 및 문제점 파악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시공 후 설계 목표와 비교 검토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AE6E4F7-41CA-4512-A113-8B69CF6A263D}"/>
                </a:ext>
              </a:extLst>
            </p:cNvPr>
            <p:cNvGrpSpPr/>
            <p:nvPr/>
          </p:nvGrpSpPr>
          <p:grpSpPr>
            <a:xfrm>
              <a:off x="887896" y="7765773"/>
              <a:ext cx="5360504" cy="1484244"/>
              <a:chOff x="861392" y="4306955"/>
              <a:chExt cx="5360504" cy="1484244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75B4AB7-A5D5-48DE-94CC-13BA75678CAE}"/>
                  </a:ext>
                </a:extLst>
              </p:cNvPr>
              <p:cNvSpPr/>
              <p:nvPr/>
            </p:nvSpPr>
            <p:spPr>
              <a:xfrm>
                <a:off x="2743200" y="4306955"/>
                <a:ext cx="3478696" cy="14842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사각형: 잘린 한쪽 모서리 45">
                <a:extLst>
                  <a:ext uri="{FF2B5EF4-FFF2-40B4-BE49-F238E27FC236}">
                    <a16:creationId xmlns:a16="http://schemas.microsoft.com/office/drawing/2014/main" id="{40D035B6-1FF2-4275-B01E-6C04219AC8AE}"/>
                  </a:ext>
                </a:extLst>
              </p:cNvPr>
              <p:cNvSpPr/>
              <p:nvPr/>
            </p:nvSpPr>
            <p:spPr>
              <a:xfrm flipH="1">
                <a:off x="861392" y="4306955"/>
                <a:ext cx="1881808" cy="1484244"/>
              </a:xfrm>
              <a:prstGeom prst="snip1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AC53B1F0-2E62-4D0D-A8B1-8A14FE5C61E5}"/>
                  </a:ext>
                </a:extLst>
              </p:cNvPr>
              <p:cNvSpPr/>
              <p:nvPr/>
            </p:nvSpPr>
            <p:spPr>
              <a:xfrm>
                <a:off x="861392" y="4306955"/>
                <a:ext cx="1881808" cy="14842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F3881DD-2359-475F-A17F-3CDEE69335B3}"/>
                  </a:ext>
                </a:extLst>
              </p:cNvPr>
              <p:cNvSpPr txBox="1"/>
              <p:nvPr/>
            </p:nvSpPr>
            <p:spPr>
              <a:xfrm>
                <a:off x="984701" y="4895188"/>
                <a:ext cx="1635191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MANAGEMENT</a:t>
                </a:r>
                <a:endParaRPr lang="ko-KR" alt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35596A2-44C3-4BFD-A7CF-FC6454A4024E}"/>
                  </a:ext>
                </a:extLst>
              </p:cNvPr>
              <p:cNvSpPr txBox="1"/>
              <p:nvPr/>
            </p:nvSpPr>
            <p:spPr>
              <a:xfrm>
                <a:off x="2836906" y="4729423"/>
                <a:ext cx="3384990" cy="6160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시험 가동</a:t>
                </a:r>
                <a:r>
                  <a:rPr lang="en-US" altLang="ko-KR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, </a:t>
                </a: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튜닝 및 시스템 운영 교육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latin typeface="한컴 윤고딕 240" panose="02020603020101020101" pitchFamily="18" charset="-127"/>
                    <a:ea typeface="한컴 윤고딕 240" panose="02020603020101020101" pitchFamily="18" charset="-127"/>
                  </a:rPr>
                  <a:t>시스템 유지관리 및 업그레이드 관리</a:t>
                </a:r>
                <a:endParaRPr lang="en-US" altLang="ko-KR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775F5C9-A0AD-47A2-9CFA-01AB3B35A4B0}"/>
              </a:ext>
            </a:extLst>
          </p:cNvPr>
          <p:cNvSpPr txBox="1"/>
          <p:nvPr/>
        </p:nvSpPr>
        <p:spPr>
          <a:xfrm>
            <a:off x="635000" y="1483800"/>
            <a:ext cx="602930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ELECTRO</a:t>
            </a:r>
            <a:r>
              <a:rPr lang="ko-KR" altLang="en-US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 </a:t>
            </a:r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ACOUSTICS/</a:t>
            </a:r>
          </a:p>
          <a:p>
            <a:pPr algn="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VIDEO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9975EF-670E-43D9-8E04-D0C3D8DB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DF68A01-9CAF-4D05-AF0F-7934A175D708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02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BUSINESS</a:t>
            </a:r>
            <a:r>
              <a:rPr lang="ko-KR" altLang="en-US" sz="40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FIELD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FDB28D5-AA5E-4695-8EB1-C920297101E4}"/>
              </a:ext>
            </a:extLst>
          </p:cNvPr>
          <p:cNvGrpSpPr/>
          <p:nvPr/>
        </p:nvGrpSpPr>
        <p:grpSpPr>
          <a:xfrm>
            <a:off x="748748" y="2672405"/>
            <a:ext cx="5360504" cy="2072477"/>
            <a:chOff x="887896" y="2570920"/>
            <a:chExt cx="5360504" cy="207247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47F3E52-7D1D-475D-B13D-F997AD7328C2}"/>
                </a:ext>
              </a:extLst>
            </p:cNvPr>
            <p:cNvSpPr/>
            <p:nvPr/>
          </p:nvSpPr>
          <p:spPr>
            <a:xfrm>
              <a:off x="2769704" y="2570921"/>
              <a:ext cx="3478696" cy="2072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사각형: 잘린 한쪽 모서리 5">
              <a:extLst>
                <a:ext uri="{FF2B5EF4-FFF2-40B4-BE49-F238E27FC236}">
                  <a16:creationId xmlns:a16="http://schemas.microsoft.com/office/drawing/2014/main" id="{153AD9DF-81AE-4D18-83D9-CF65907C2BF2}"/>
                </a:ext>
              </a:extLst>
            </p:cNvPr>
            <p:cNvSpPr/>
            <p:nvPr/>
          </p:nvSpPr>
          <p:spPr>
            <a:xfrm flipH="1">
              <a:off x="887896" y="2570920"/>
              <a:ext cx="1881808" cy="2072477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C6B83B5-AA46-452F-843E-8C55B2E3A779}"/>
                </a:ext>
              </a:extLst>
            </p:cNvPr>
            <p:cNvGrpSpPr/>
            <p:nvPr/>
          </p:nvGrpSpPr>
          <p:grpSpPr>
            <a:xfrm>
              <a:off x="1073369" y="3295297"/>
              <a:ext cx="1510862" cy="599944"/>
              <a:chOff x="1117107" y="3005572"/>
              <a:chExt cx="1510862" cy="5999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86EC02-FE49-47E2-BFAD-10351891C774}"/>
                  </a:ext>
                </a:extLst>
              </p:cNvPr>
              <p:cNvSpPr txBox="1"/>
              <p:nvPr/>
            </p:nvSpPr>
            <p:spPr>
              <a:xfrm>
                <a:off x="1396286" y="3005572"/>
                <a:ext cx="952504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DESIGN</a:t>
                </a:r>
                <a:endParaRPr lang="ko-KR" alt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5BF583-6959-4804-863F-7559E319580C}"/>
                  </a:ext>
                </a:extLst>
              </p:cNvPr>
              <p:cNvSpPr txBox="1"/>
              <p:nvPr/>
            </p:nvSpPr>
            <p:spPr>
              <a:xfrm>
                <a:off x="1117107" y="3297739"/>
                <a:ext cx="1510862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CONSULTING</a:t>
                </a:r>
                <a:endParaRPr lang="ko-KR" alt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BBBB4C-83B0-4B18-BE31-43531DD1429E}"/>
                </a:ext>
              </a:extLst>
            </p:cNvPr>
            <p:cNvSpPr txBox="1"/>
            <p:nvPr/>
          </p:nvSpPr>
          <p:spPr>
            <a:xfrm>
              <a:off x="2863410" y="3131888"/>
              <a:ext cx="3384990" cy="3390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21729CE-0130-446E-B587-7897250C309D}"/>
              </a:ext>
            </a:extLst>
          </p:cNvPr>
          <p:cNvGrpSpPr/>
          <p:nvPr/>
        </p:nvGrpSpPr>
        <p:grpSpPr>
          <a:xfrm>
            <a:off x="748748" y="4922703"/>
            <a:ext cx="5360504" cy="2099570"/>
            <a:chOff x="861392" y="4306954"/>
            <a:chExt cx="5360504" cy="170177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32363B-53E1-4596-912C-CA2E97C0F7F7}"/>
                </a:ext>
              </a:extLst>
            </p:cNvPr>
            <p:cNvSpPr/>
            <p:nvPr/>
          </p:nvSpPr>
          <p:spPr>
            <a:xfrm>
              <a:off x="2743200" y="4306955"/>
              <a:ext cx="3478696" cy="1701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사각형: 잘린 한쪽 모서리 13">
              <a:extLst>
                <a:ext uri="{FF2B5EF4-FFF2-40B4-BE49-F238E27FC236}">
                  <a16:creationId xmlns:a16="http://schemas.microsoft.com/office/drawing/2014/main" id="{9054CEDE-1F5C-4D51-880D-FCE6FCF66B20}"/>
                </a:ext>
              </a:extLst>
            </p:cNvPr>
            <p:cNvSpPr/>
            <p:nvPr/>
          </p:nvSpPr>
          <p:spPr>
            <a:xfrm flipH="1">
              <a:off x="861392" y="4306955"/>
              <a:ext cx="1881808" cy="1484244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418743D-76A0-449F-8EE9-11ECB4CD8681}"/>
                </a:ext>
              </a:extLst>
            </p:cNvPr>
            <p:cNvSpPr/>
            <p:nvPr/>
          </p:nvSpPr>
          <p:spPr>
            <a:xfrm>
              <a:off x="861392" y="4306954"/>
              <a:ext cx="1881808" cy="170177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E104694-9AEC-4CBD-909F-44AFD8E61AE4}"/>
                </a:ext>
              </a:extLst>
            </p:cNvPr>
            <p:cNvGrpSpPr/>
            <p:nvPr/>
          </p:nvGrpSpPr>
          <p:grpSpPr>
            <a:xfrm>
              <a:off x="1072449" y="4891284"/>
              <a:ext cx="1459695" cy="599944"/>
              <a:chOff x="1142691" y="2865525"/>
              <a:chExt cx="1459695" cy="5999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184DA7-03AF-4459-A965-D926FD1CD143}"/>
                  </a:ext>
                </a:extLst>
              </p:cNvPr>
              <p:cNvSpPr txBox="1"/>
              <p:nvPr/>
            </p:nvSpPr>
            <p:spPr>
              <a:xfrm>
                <a:off x="1142691" y="2865525"/>
                <a:ext cx="1459695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ASSISTANCE</a:t>
                </a:r>
                <a:endParaRPr lang="ko-KR" altLang="en-US" sz="14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B464A0-8565-40DD-9ECB-9D2AE990346C}"/>
                  </a:ext>
                </a:extLst>
              </p:cNvPr>
              <p:cNvSpPr txBox="1"/>
              <p:nvPr/>
            </p:nvSpPr>
            <p:spPr>
              <a:xfrm>
                <a:off x="1221558" y="3157692"/>
                <a:ext cx="1301959" cy="3077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INPECTION</a:t>
                </a:r>
                <a:endParaRPr lang="ko-KR" altLang="en-US" sz="16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1E56A6-36EB-4EB0-9507-403E13C73ABA}"/>
                </a:ext>
              </a:extLst>
            </p:cNvPr>
            <p:cNvSpPr txBox="1"/>
            <p:nvPr/>
          </p:nvSpPr>
          <p:spPr>
            <a:xfrm>
              <a:off x="2836906" y="4657426"/>
              <a:ext cx="3384990" cy="948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시공 상세도면 검토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설계 변경 및 현장 적용에 따른 기술 지원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관련 자제 적정성 검수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음향 관련 시공 감리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AE6E4F7-41CA-4512-A113-8B69CF6A263D}"/>
              </a:ext>
            </a:extLst>
          </p:cNvPr>
          <p:cNvGrpSpPr/>
          <p:nvPr/>
        </p:nvGrpSpPr>
        <p:grpSpPr>
          <a:xfrm>
            <a:off x="748748" y="7200095"/>
            <a:ext cx="5360504" cy="2099569"/>
            <a:chOff x="861392" y="4306955"/>
            <a:chExt cx="5360504" cy="1484244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75B4AB7-A5D5-48DE-94CC-13BA75678CAE}"/>
                </a:ext>
              </a:extLst>
            </p:cNvPr>
            <p:cNvSpPr/>
            <p:nvPr/>
          </p:nvSpPr>
          <p:spPr>
            <a:xfrm>
              <a:off x="2743200" y="4306955"/>
              <a:ext cx="3478696" cy="148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사각형: 잘린 한쪽 모서리 45">
              <a:extLst>
                <a:ext uri="{FF2B5EF4-FFF2-40B4-BE49-F238E27FC236}">
                  <a16:creationId xmlns:a16="http://schemas.microsoft.com/office/drawing/2014/main" id="{40D035B6-1FF2-4275-B01E-6C04219AC8AE}"/>
                </a:ext>
              </a:extLst>
            </p:cNvPr>
            <p:cNvSpPr/>
            <p:nvPr/>
          </p:nvSpPr>
          <p:spPr>
            <a:xfrm flipH="1">
              <a:off x="861392" y="4306955"/>
              <a:ext cx="1881808" cy="1484244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C53B1F0-2E62-4D0D-A8B1-8A14FE5C61E5}"/>
                </a:ext>
              </a:extLst>
            </p:cNvPr>
            <p:cNvSpPr/>
            <p:nvPr/>
          </p:nvSpPr>
          <p:spPr>
            <a:xfrm>
              <a:off x="861392" y="4306955"/>
              <a:ext cx="1881808" cy="14842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3881DD-2359-475F-A17F-3CDEE69335B3}"/>
                </a:ext>
              </a:extLst>
            </p:cNvPr>
            <p:cNvSpPr txBox="1"/>
            <p:nvPr/>
          </p:nvSpPr>
          <p:spPr>
            <a:xfrm>
              <a:off x="984701" y="4895188"/>
              <a:ext cx="163519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MANAGEMENT</a:t>
              </a:r>
              <a:endParaRPr lang="ko-KR" altLang="en-US" sz="1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5596A2-44C3-4BFD-A7CF-FC6454A4024E}"/>
                </a:ext>
              </a:extLst>
            </p:cNvPr>
            <p:cNvSpPr txBox="1"/>
            <p:nvPr/>
          </p:nvSpPr>
          <p:spPr>
            <a:xfrm>
              <a:off x="2836906" y="4721780"/>
              <a:ext cx="3384990" cy="6312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err="1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건축음향</a:t>
              </a: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 측정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설계 목표와 검토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공간의 음향 적정성 평가</a:t>
              </a:r>
              <a:endPara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767F697-B992-40C4-A21C-EEB68E339C3C}"/>
              </a:ext>
            </a:extLst>
          </p:cNvPr>
          <p:cNvSpPr/>
          <p:nvPr/>
        </p:nvSpPr>
        <p:spPr>
          <a:xfrm>
            <a:off x="0" y="0"/>
            <a:ext cx="6858000" cy="1372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800" dirty="0">
                <a:latin typeface="Arial Black" panose="020B0A04020102020204" pitchFamily="34" charset="0"/>
              </a:rPr>
              <a:t>02</a:t>
            </a:r>
            <a:r>
              <a:rPr lang="en-US" altLang="ko-KR" sz="28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BUSINESS</a:t>
            </a:r>
            <a:r>
              <a:rPr lang="ko-KR" altLang="en-US" sz="4000" dirty="0">
                <a:latin typeface="Arial Black" panose="020B0A04020102020204" pitchFamily="34" charset="0"/>
              </a:rPr>
              <a:t> </a:t>
            </a:r>
            <a:r>
              <a:rPr lang="en-US" altLang="ko-KR" sz="4000" dirty="0">
                <a:latin typeface="Arial Black" panose="020B0A04020102020204" pitchFamily="34" charset="0"/>
              </a:rPr>
              <a:t>FIELD</a:t>
            </a:r>
            <a:endParaRPr lang="ko-KR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9975EF-670E-43D9-8E04-D0C3D8DB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4E64E-59F0-41CC-AA27-8002E97295ED}"/>
              </a:ext>
            </a:extLst>
          </p:cNvPr>
          <p:cNvSpPr txBox="1"/>
          <p:nvPr/>
        </p:nvSpPr>
        <p:spPr>
          <a:xfrm>
            <a:off x="2724262" y="2839842"/>
            <a:ext cx="3384990" cy="172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공간 운영 방식 및 용도 검토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목표 수립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평면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단면 계획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주요 마감 계획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성능 예측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음향 시뮬레이션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4337FD-90CA-421E-8DA3-6ED82EE0676C}"/>
              </a:ext>
            </a:extLst>
          </p:cNvPr>
          <p:cNvSpPr txBox="1"/>
          <p:nvPr/>
        </p:nvSpPr>
        <p:spPr>
          <a:xfrm>
            <a:off x="1045479" y="1485150"/>
            <a:ext cx="561882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latin typeface="Arial Black" panose="020B0A04020102020204" pitchFamily="34" charset="0"/>
                <a:ea typeface="한컴 윤고딕 250" panose="02020603020101020101" pitchFamily="18" charset="-127"/>
              </a:rPr>
              <a:t>ARCHITECTURAL ACOUSTICS</a:t>
            </a:r>
            <a:endParaRPr lang="ko-KR" altLang="en-US" sz="3200" b="1" dirty="0">
              <a:latin typeface="Arial Black" panose="020B0A04020102020204" pitchFamily="34" charset="0"/>
              <a:ea typeface="한컴 윤고딕 25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12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20A6DE1-418F-4D0D-AD69-76567377A60B}"/>
              </a:ext>
            </a:extLst>
          </p:cNvPr>
          <p:cNvGrpSpPr/>
          <p:nvPr/>
        </p:nvGrpSpPr>
        <p:grpSpPr>
          <a:xfrm>
            <a:off x="0" y="1437670"/>
            <a:ext cx="6659578" cy="2277546"/>
            <a:chOff x="0" y="2898053"/>
            <a:chExt cx="6659578" cy="22775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3174A2-A8C9-4598-A570-55090677E12F}"/>
                </a:ext>
              </a:extLst>
            </p:cNvPr>
            <p:cNvSpPr txBox="1"/>
            <p:nvPr/>
          </p:nvSpPr>
          <p:spPr>
            <a:xfrm>
              <a:off x="868376" y="4467713"/>
              <a:ext cx="57912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PROJECT RECORDS</a:t>
              </a:r>
              <a:endParaRPr lang="ko-KR" altLang="en-US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05899B8-9E9D-4D4E-A3BA-A22C6E45C9D7}"/>
                </a:ext>
              </a:extLst>
            </p:cNvPr>
            <p:cNvGrpSpPr/>
            <p:nvPr/>
          </p:nvGrpSpPr>
          <p:grpSpPr>
            <a:xfrm>
              <a:off x="0" y="2898053"/>
              <a:ext cx="2520350" cy="1569660"/>
              <a:chOff x="0" y="2898053"/>
              <a:chExt cx="2520350" cy="15696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667A75-E018-44CF-A0D2-286C916EC863}"/>
                  </a:ext>
                </a:extLst>
              </p:cNvPr>
              <p:cNvSpPr txBox="1"/>
              <p:nvPr/>
            </p:nvSpPr>
            <p:spPr>
              <a:xfrm>
                <a:off x="694209" y="2898053"/>
                <a:ext cx="182614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600" dirty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03</a:t>
                </a:r>
                <a:endParaRPr lang="ko-KR" altLang="en-US" sz="9600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2B1A31C-1B63-41E8-8429-82BE18E352FC}"/>
                  </a:ext>
                </a:extLst>
              </p:cNvPr>
              <p:cNvCxnSpPr/>
              <p:nvPr/>
            </p:nvCxnSpPr>
            <p:spPr>
              <a:xfrm>
                <a:off x="0" y="4216892"/>
                <a:ext cx="2441359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9914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920</Words>
  <Application>Microsoft Office PowerPoint</Application>
  <PresentationFormat>A4 용지(210x297mm)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맑은 고딕</vt:lpstr>
      <vt:lpstr>한컴 윤고딕 230</vt:lpstr>
      <vt:lpstr>한컴 윤고딕 240</vt:lpstr>
      <vt:lpstr>한컴 윤고딕 250</vt:lpstr>
      <vt:lpstr>Arial</vt:lpstr>
      <vt:lpstr>Arial Black</vt:lpstr>
      <vt:lpstr>Calibri</vt:lpstr>
      <vt:lpstr>Calibri Light</vt:lpstr>
      <vt:lpstr>Microsoft PhagsPa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이정운(Jung-Woon Lee)</dc:creator>
  <cp:lastModifiedBy>이정운(Jung-Woon Lee)</cp:lastModifiedBy>
  <cp:revision>69</cp:revision>
  <dcterms:created xsi:type="dcterms:W3CDTF">2020-12-29T05:47:37Z</dcterms:created>
  <dcterms:modified xsi:type="dcterms:W3CDTF">2021-01-19T02:19:19Z</dcterms:modified>
</cp:coreProperties>
</file>